
<file path=[Content_Types].xml><?xml version="1.0" encoding="utf-8"?>
<Types xmlns="http://schemas.openxmlformats.org/package/2006/content-types">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3"/>
    <p:sldId id="257" r:id="rId4"/>
    <p:sldId id="263" r:id="rId5"/>
    <p:sldId id="264" r:id="rId6"/>
    <p:sldId id="280" r:id="rId7"/>
    <p:sldId id="281" r:id="rId8"/>
    <p:sldId id="279" r:id="rId9"/>
  </p:sldIdLst>
  <p:sldSz cx="12192000" cy="6858000"/>
  <p:notesSz cx="6858000" cy="9144000"/>
  <p:custDataLst>
    <p:tags r:id="rId14"/>
  </p:custData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3" d="100"/>
          <a:sy n="53" d="100"/>
        </p:scale>
        <p:origin x="36" y="10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gs" Target="tags/tag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xfrm>
            <a:off x="1143000" y="685800"/>
            <a:ext cx="4572000" cy="3429000"/>
          </a:xfrm>
          <a:prstGeom prst="rect">
            <a:avLst/>
          </a:prstGeom>
        </p:spPr>
        <p:txBody>
          <a:bodyPr/>
          <a:lstStyle/>
          <a:p/>
        </p:txBody>
      </p:sp>
      <p:sp>
        <p:nvSpPr>
          <p:cNvPr id="273" name="Shape 273"/>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等线" panose="02010600030101010101" charset="-122"/>
      </a:defRPr>
    </a:lvl1pPr>
    <a:lvl2pPr indent="228600" latinLnBrk="0">
      <a:defRPr sz="1200">
        <a:latin typeface="+mj-lt"/>
        <a:ea typeface="+mj-ea"/>
        <a:cs typeface="+mj-cs"/>
        <a:sym typeface="等线" panose="02010600030101010101" charset="-122"/>
      </a:defRPr>
    </a:lvl2pPr>
    <a:lvl3pPr indent="457200" latinLnBrk="0">
      <a:defRPr sz="1200">
        <a:latin typeface="+mj-lt"/>
        <a:ea typeface="+mj-ea"/>
        <a:cs typeface="+mj-cs"/>
        <a:sym typeface="等线" panose="02010600030101010101" charset="-122"/>
      </a:defRPr>
    </a:lvl3pPr>
    <a:lvl4pPr indent="685800" latinLnBrk="0">
      <a:defRPr sz="1200">
        <a:latin typeface="+mj-lt"/>
        <a:ea typeface="+mj-ea"/>
        <a:cs typeface="+mj-cs"/>
        <a:sym typeface="等线" panose="02010600030101010101" charset="-122"/>
      </a:defRPr>
    </a:lvl4pPr>
    <a:lvl5pPr indent="914400" latinLnBrk="0">
      <a:defRPr sz="1200">
        <a:latin typeface="+mj-lt"/>
        <a:ea typeface="+mj-ea"/>
        <a:cs typeface="+mj-cs"/>
        <a:sym typeface="等线" panose="02010600030101010101" charset="-122"/>
      </a:defRPr>
    </a:lvl5pPr>
    <a:lvl6pPr indent="1143000" latinLnBrk="0">
      <a:defRPr sz="1200">
        <a:latin typeface="+mj-lt"/>
        <a:ea typeface="+mj-ea"/>
        <a:cs typeface="+mj-cs"/>
        <a:sym typeface="等线" panose="02010600030101010101" charset="-122"/>
      </a:defRPr>
    </a:lvl6pPr>
    <a:lvl7pPr indent="1371600" latinLnBrk="0">
      <a:defRPr sz="1200">
        <a:latin typeface="+mj-lt"/>
        <a:ea typeface="+mj-ea"/>
        <a:cs typeface="+mj-cs"/>
        <a:sym typeface="等线" panose="02010600030101010101" charset="-122"/>
      </a:defRPr>
    </a:lvl7pPr>
    <a:lvl8pPr indent="1600200" latinLnBrk="0">
      <a:defRPr sz="1200">
        <a:latin typeface="+mj-lt"/>
        <a:ea typeface="+mj-ea"/>
        <a:cs typeface="+mj-cs"/>
        <a:sym typeface="等线" panose="02010600030101010101" charset="-122"/>
      </a:defRPr>
    </a:lvl8pPr>
    <a:lvl9pPr indent="1828800" latinLnBrk="0">
      <a:defRPr sz="1200">
        <a:latin typeface="+mj-lt"/>
        <a:ea typeface="+mj-ea"/>
        <a:cs typeface="+mj-cs"/>
        <a:sym typeface="等线" panose="02010600030101010101" charset="-122"/>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524000" y="1122362"/>
            <a:ext cx="9144000" cy="2387601"/>
          </a:xfrm>
          <a:prstGeom prst="rect">
            <a:avLst/>
          </a:prstGeom>
        </p:spPr>
        <p:txBody>
          <a:bodyPr anchor="b">
            <a:normAutofit/>
          </a:bodyPr>
          <a:lstStyle>
            <a:lvl1pPr algn="ctr">
              <a:defRPr sz="6000"/>
            </a:lvl1pPr>
          </a:lstStyle>
          <a:p>
            <a:r>
              <a:t>标题文本</a:t>
            </a:r>
          </a:p>
        </p:txBody>
      </p:sp>
      <p:sp>
        <p:nvSpPr>
          <p:cNvPr id="12" name="正文级别 1…"/>
          <p:cNvSpPr txBox="1">
            <a:spLocks noGrp="1"/>
          </p:cNvSpPr>
          <p:nvPr>
            <p:ph type="body" sz="quarter" idx="1" hasCustomPrompt="1"/>
          </p:nvPr>
        </p:nvSpPr>
        <p:spPr>
          <a:xfrm>
            <a:off x="1524000" y="3602037"/>
            <a:ext cx="9144000" cy="1655763"/>
          </a:xfrm>
          <a:prstGeom prst="rect">
            <a:avLst/>
          </a:prstGeom>
        </p:spPr>
        <p:txBody>
          <a:bodyPr>
            <a:normAutofit/>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正文级别 1</a:t>
            </a:r>
          </a:p>
          <a:p>
            <a:pPr lvl="1"/>
            <a:r>
              <a:t>正文级别 2</a:t>
            </a:r>
          </a:p>
          <a:p>
            <a:pPr lvl="2"/>
            <a:r>
              <a:t>正文级别 3</a:t>
            </a:r>
          </a:p>
          <a:p>
            <a:pPr lvl="3"/>
            <a:r>
              <a:t>正文级别 4</a:t>
            </a:r>
          </a:p>
          <a:p>
            <a:pPr lvl="4"/>
            <a:r>
              <a:t>正文级别 5</a:t>
            </a:r>
          </a:p>
        </p:txBody>
      </p:sp>
      <p:grpSp>
        <p:nvGrpSpPr>
          <p:cNvPr id="236" name="组 235"/>
          <p:cNvGrpSpPr/>
          <p:nvPr/>
        </p:nvGrpSpPr>
        <p:grpSpPr>
          <a:xfrm>
            <a:off x="-1205427" y="-1374661"/>
            <a:ext cx="14484909" cy="9689101"/>
            <a:chOff x="0" y="0"/>
            <a:chExt cx="14484908" cy="9689100"/>
          </a:xfrm>
        </p:grpSpPr>
        <p:sp>
          <p:nvSpPr>
            <p:cNvPr id="13" name="Freeform 7"/>
            <p:cNvSpPr/>
            <p:nvPr/>
          </p:nvSpPr>
          <p:spPr>
            <a:xfrm rot="20132267">
              <a:off x="4839806" y="6336410"/>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 name="Freeform 9"/>
            <p:cNvSpPr/>
            <p:nvPr/>
          </p:nvSpPr>
          <p:spPr>
            <a:xfrm>
              <a:off x="4911211" y="4219211"/>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9" name="组 18"/>
            <p:cNvGrpSpPr/>
            <p:nvPr/>
          </p:nvGrpSpPr>
          <p:grpSpPr>
            <a:xfrm>
              <a:off x="6751265" y="4458309"/>
              <a:ext cx="984109" cy="1782478"/>
              <a:chOff x="0" y="0"/>
              <a:chExt cx="984107" cy="1782477"/>
            </a:xfrm>
          </p:grpSpPr>
          <p:sp>
            <p:nvSpPr>
              <p:cNvPr id="15" name="Freeform 13"/>
              <p:cNvSpPr/>
              <p:nvPr/>
            </p:nvSpPr>
            <p:spPr>
              <a:xfrm rot="1396810">
                <a:off x="366921" y="332094"/>
                <a:ext cx="286394"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 name="Freeform 14"/>
              <p:cNvSpPr/>
              <p:nvPr/>
            </p:nvSpPr>
            <p:spPr>
              <a:xfrm rot="1396810">
                <a:off x="586357" y="312209"/>
                <a:ext cx="286393" cy="52072"/>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 name="Freeform 15"/>
              <p:cNvSpPr/>
              <p:nvPr/>
            </p:nvSpPr>
            <p:spPr>
              <a:xfrm rot="1396810">
                <a:off x="652887" y="46503"/>
                <a:ext cx="290302"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 name="Freeform 17"/>
              <p:cNvSpPr/>
              <p:nvPr/>
            </p:nvSpPr>
            <p:spPr>
              <a:xfrm rot="1396810">
                <a:off x="74414" y="1307023"/>
                <a:ext cx="288997"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0" name="Freeform 19"/>
            <p:cNvSpPr/>
            <p:nvPr/>
          </p:nvSpPr>
          <p:spPr>
            <a:xfrm rot="1363540">
              <a:off x="10308234" y="1800652"/>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 name="Freeform 20"/>
            <p:cNvSpPr/>
            <p:nvPr/>
          </p:nvSpPr>
          <p:spPr>
            <a:xfrm rot="20253210">
              <a:off x="6280078" y="5486764"/>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27" name="组合 12"/>
            <p:cNvGrpSpPr/>
            <p:nvPr/>
          </p:nvGrpSpPr>
          <p:grpSpPr>
            <a:xfrm>
              <a:off x="6621315" y="6255187"/>
              <a:ext cx="949507" cy="848909"/>
              <a:chOff x="0" y="0"/>
              <a:chExt cx="949505" cy="848907"/>
            </a:xfrm>
          </p:grpSpPr>
          <p:sp>
            <p:nvSpPr>
              <p:cNvPr id="22" name="Freeform 5"/>
              <p:cNvSpPr/>
              <p:nvPr/>
            </p:nvSpPr>
            <p:spPr>
              <a:xfrm rot="2116298">
                <a:off x="185413" y="174550"/>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3" name="Freeform 6"/>
              <p:cNvSpPr/>
              <p:nvPr/>
            </p:nvSpPr>
            <p:spPr>
              <a:xfrm rot="2116298">
                <a:off x="135632" y="407083"/>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4" name="Freeform 7"/>
              <p:cNvSpPr/>
              <p:nvPr/>
            </p:nvSpPr>
            <p:spPr>
              <a:xfrm rot="2116298">
                <a:off x="82561" y="257429"/>
                <a:ext cx="28443"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5" name="Freeform 8"/>
              <p:cNvSpPr/>
              <p:nvPr/>
            </p:nvSpPr>
            <p:spPr>
              <a:xfrm rot="2116298">
                <a:off x="183598" y="2443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6" name="Freeform 9"/>
              <p:cNvSpPr/>
              <p:nvPr/>
            </p:nvSpPr>
            <p:spPr>
              <a:xfrm rot="2116298">
                <a:off x="213226" y="147647"/>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30" name="组合 13"/>
            <p:cNvGrpSpPr/>
            <p:nvPr/>
          </p:nvGrpSpPr>
          <p:grpSpPr>
            <a:xfrm>
              <a:off x="4187030" y="5386667"/>
              <a:ext cx="1156349" cy="1089092"/>
              <a:chOff x="0" y="0"/>
              <a:chExt cx="1156348" cy="1089090"/>
            </a:xfrm>
          </p:grpSpPr>
          <p:sp>
            <p:nvSpPr>
              <p:cNvPr id="28" name="Freeform 26"/>
              <p:cNvSpPr/>
              <p:nvPr/>
            </p:nvSpPr>
            <p:spPr>
              <a:xfrm rot="19680185">
                <a:off x="117945" y="189999"/>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9" name="Freeform 27"/>
              <p:cNvSpPr/>
              <p:nvPr/>
            </p:nvSpPr>
            <p:spPr>
              <a:xfrm rot="19680185">
                <a:off x="429998" y="409166"/>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31" name="Freeform 29"/>
            <p:cNvSpPr/>
            <p:nvPr/>
          </p:nvSpPr>
          <p:spPr>
            <a:xfrm>
              <a:off x="6202858" y="4207555"/>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2" name="Freeform 5"/>
            <p:cNvSpPr/>
            <p:nvPr/>
          </p:nvSpPr>
          <p:spPr>
            <a:xfrm rot="1264384">
              <a:off x="5435662" y="7459142"/>
              <a:ext cx="997540"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40" name="组合 16"/>
            <p:cNvGrpSpPr/>
            <p:nvPr/>
          </p:nvGrpSpPr>
          <p:grpSpPr>
            <a:xfrm>
              <a:off x="4068442" y="7388985"/>
              <a:ext cx="941859" cy="827957"/>
              <a:chOff x="0" y="0"/>
              <a:chExt cx="941858" cy="827956"/>
            </a:xfrm>
          </p:grpSpPr>
          <p:sp>
            <p:nvSpPr>
              <p:cNvPr id="33"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4"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5"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6"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7"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8"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39"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43" name="组合 17"/>
            <p:cNvGrpSpPr/>
            <p:nvPr/>
          </p:nvGrpSpPr>
          <p:grpSpPr>
            <a:xfrm>
              <a:off x="7698352" y="4701806"/>
              <a:ext cx="1301705" cy="1299271"/>
              <a:chOff x="0" y="0"/>
              <a:chExt cx="1301703" cy="1299270"/>
            </a:xfrm>
          </p:grpSpPr>
          <p:sp>
            <p:nvSpPr>
              <p:cNvPr id="41"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42" name="Freeform 20"/>
              <p:cNvSpPr/>
              <p:nvPr/>
            </p:nvSpPr>
            <p:spPr>
              <a:xfrm>
                <a:off x="582051" y="582053"/>
                <a:ext cx="136381"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44" name="Freeform 7"/>
            <p:cNvSpPr/>
            <p:nvPr/>
          </p:nvSpPr>
          <p:spPr>
            <a:xfrm rot="20132267">
              <a:off x="378011" y="5875369"/>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45" name="Freeform 9"/>
            <p:cNvSpPr/>
            <p:nvPr/>
          </p:nvSpPr>
          <p:spPr>
            <a:xfrm>
              <a:off x="1143779" y="3963938"/>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50" name="组 45"/>
            <p:cNvGrpSpPr/>
            <p:nvPr/>
          </p:nvGrpSpPr>
          <p:grpSpPr>
            <a:xfrm>
              <a:off x="2311069" y="4815988"/>
              <a:ext cx="984109" cy="1782478"/>
              <a:chOff x="0" y="0"/>
              <a:chExt cx="984107" cy="1782477"/>
            </a:xfrm>
          </p:grpSpPr>
          <p:sp>
            <p:nvSpPr>
              <p:cNvPr id="46" name="Freeform 13"/>
              <p:cNvSpPr/>
              <p:nvPr/>
            </p:nvSpPr>
            <p:spPr>
              <a:xfrm rot="1396810">
                <a:off x="366922" y="332095"/>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47" name="Freeform 14"/>
              <p:cNvSpPr/>
              <p:nvPr/>
            </p:nvSpPr>
            <p:spPr>
              <a:xfrm rot="1396810">
                <a:off x="586357" y="312209"/>
                <a:ext cx="286393" cy="52072"/>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48" name="Freeform 15"/>
              <p:cNvSpPr/>
              <p:nvPr/>
            </p:nvSpPr>
            <p:spPr>
              <a:xfrm rot="1396810">
                <a:off x="652887" y="46503"/>
                <a:ext cx="290302"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49" name="Freeform 17"/>
              <p:cNvSpPr/>
              <p:nvPr/>
            </p:nvSpPr>
            <p:spPr>
              <a:xfrm rot="1396810">
                <a:off x="74414" y="1307023"/>
                <a:ext cx="288997"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51" name="Freeform 19"/>
            <p:cNvSpPr/>
            <p:nvPr/>
          </p:nvSpPr>
          <p:spPr>
            <a:xfrm rot="1363540">
              <a:off x="1972698" y="6869994"/>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52" name="Freeform 20"/>
            <p:cNvSpPr/>
            <p:nvPr/>
          </p:nvSpPr>
          <p:spPr>
            <a:xfrm rot="20253210">
              <a:off x="1794054" y="5562774"/>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58" name="组合 23"/>
            <p:cNvGrpSpPr/>
            <p:nvPr/>
          </p:nvGrpSpPr>
          <p:grpSpPr>
            <a:xfrm>
              <a:off x="2755250" y="6054847"/>
              <a:ext cx="949507" cy="848909"/>
              <a:chOff x="0" y="0"/>
              <a:chExt cx="949505" cy="848907"/>
            </a:xfrm>
          </p:grpSpPr>
          <p:sp>
            <p:nvSpPr>
              <p:cNvPr id="53" name="Freeform 5"/>
              <p:cNvSpPr/>
              <p:nvPr/>
            </p:nvSpPr>
            <p:spPr>
              <a:xfrm rot="2116298">
                <a:off x="185413" y="174550"/>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54" name="Freeform 6"/>
              <p:cNvSpPr/>
              <p:nvPr/>
            </p:nvSpPr>
            <p:spPr>
              <a:xfrm rot="2116298">
                <a:off x="135632" y="407083"/>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55" name="Freeform 7"/>
              <p:cNvSpPr/>
              <p:nvPr/>
            </p:nvSpPr>
            <p:spPr>
              <a:xfrm rot="2116298">
                <a:off x="82561" y="257429"/>
                <a:ext cx="28443"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56" name="Freeform 8"/>
              <p:cNvSpPr/>
              <p:nvPr/>
            </p:nvSpPr>
            <p:spPr>
              <a:xfrm rot="2116298">
                <a:off x="183598" y="2443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57" name="Freeform 9"/>
              <p:cNvSpPr/>
              <p:nvPr/>
            </p:nvSpPr>
            <p:spPr>
              <a:xfrm rot="2116298">
                <a:off x="213226" y="147647"/>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61" name="组合 24"/>
            <p:cNvGrpSpPr/>
            <p:nvPr/>
          </p:nvGrpSpPr>
          <p:grpSpPr>
            <a:xfrm>
              <a:off x="0" y="4690197"/>
              <a:ext cx="1156349" cy="1089092"/>
              <a:chOff x="0" y="0"/>
              <a:chExt cx="1156348" cy="1089090"/>
            </a:xfrm>
          </p:grpSpPr>
          <p:sp>
            <p:nvSpPr>
              <p:cNvPr id="59" name="Freeform 26"/>
              <p:cNvSpPr/>
              <p:nvPr/>
            </p:nvSpPr>
            <p:spPr>
              <a:xfrm rot="19680185">
                <a:off x="117945" y="189999"/>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0" name="Freeform 27"/>
              <p:cNvSpPr/>
              <p:nvPr/>
            </p:nvSpPr>
            <p:spPr>
              <a:xfrm rot="19680185">
                <a:off x="429998" y="409166"/>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62" name="Freeform 29"/>
            <p:cNvSpPr/>
            <p:nvPr/>
          </p:nvSpPr>
          <p:spPr>
            <a:xfrm>
              <a:off x="2396110" y="3828689"/>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3" name="Freeform 5"/>
            <p:cNvSpPr/>
            <p:nvPr/>
          </p:nvSpPr>
          <p:spPr>
            <a:xfrm rot="1264384">
              <a:off x="3618477" y="6763035"/>
              <a:ext cx="997540"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71" name="组合 27"/>
            <p:cNvGrpSpPr/>
            <p:nvPr/>
          </p:nvGrpSpPr>
          <p:grpSpPr>
            <a:xfrm>
              <a:off x="3163017" y="5413777"/>
              <a:ext cx="941859" cy="827957"/>
              <a:chOff x="0" y="0"/>
              <a:chExt cx="941858" cy="827956"/>
            </a:xfrm>
          </p:grpSpPr>
          <p:sp>
            <p:nvSpPr>
              <p:cNvPr id="64"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5"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6"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7"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8"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69"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70"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74" name="组合 28"/>
            <p:cNvGrpSpPr/>
            <p:nvPr/>
          </p:nvGrpSpPr>
          <p:grpSpPr>
            <a:xfrm>
              <a:off x="3433392" y="4024990"/>
              <a:ext cx="1301705" cy="1299271"/>
              <a:chOff x="0" y="0"/>
              <a:chExt cx="1301703" cy="1299270"/>
            </a:xfrm>
          </p:grpSpPr>
          <p:sp>
            <p:nvSpPr>
              <p:cNvPr id="72"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73" name="Freeform 20"/>
              <p:cNvSpPr/>
              <p:nvPr/>
            </p:nvSpPr>
            <p:spPr>
              <a:xfrm>
                <a:off x="582052" y="582053"/>
                <a:ext cx="136382"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75" name="Freeform 7"/>
            <p:cNvSpPr/>
            <p:nvPr/>
          </p:nvSpPr>
          <p:spPr>
            <a:xfrm rot="21538997">
              <a:off x="8785517" y="6841474"/>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76" name="Freeform 9"/>
            <p:cNvSpPr/>
            <p:nvPr/>
          </p:nvSpPr>
          <p:spPr>
            <a:xfrm rot="1406730">
              <a:off x="10161941" y="5345105"/>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81" name="组 77"/>
            <p:cNvGrpSpPr/>
            <p:nvPr/>
          </p:nvGrpSpPr>
          <p:grpSpPr>
            <a:xfrm>
              <a:off x="10554734" y="6708484"/>
              <a:ext cx="1520970" cy="1455486"/>
              <a:chOff x="0" y="0"/>
              <a:chExt cx="1520969" cy="1455484"/>
            </a:xfrm>
          </p:grpSpPr>
          <p:sp>
            <p:nvSpPr>
              <p:cNvPr id="77" name="Freeform 13"/>
              <p:cNvSpPr/>
              <p:nvPr/>
            </p:nvSpPr>
            <p:spPr>
              <a:xfrm rot="2803540">
                <a:off x="651068" y="179573"/>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78" name="Freeform 14"/>
              <p:cNvSpPr/>
              <p:nvPr/>
            </p:nvSpPr>
            <p:spPr>
              <a:xfrm rot="2803540">
                <a:off x="1055305" y="289102"/>
                <a:ext cx="286393" cy="52073"/>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79" name="Freeform 15"/>
              <p:cNvSpPr/>
              <p:nvPr/>
            </p:nvSpPr>
            <p:spPr>
              <a:xfrm rot="2803540">
                <a:off x="1179168" y="63715"/>
                <a:ext cx="290303"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0" name="Freeform 17"/>
              <p:cNvSpPr/>
              <p:nvPr/>
            </p:nvSpPr>
            <p:spPr>
              <a:xfrm rot="2803540">
                <a:off x="113311" y="982758"/>
                <a:ext cx="288996"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82" name="Freeform 19"/>
            <p:cNvSpPr/>
            <p:nvPr/>
          </p:nvSpPr>
          <p:spPr>
            <a:xfrm rot="2770270">
              <a:off x="9990526" y="8403059"/>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3" name="Freeform 20"/>
            <p:cNvSpPr/>
            <p:nvPr/>
          </p:nvSpPr>
          <p:spPr>
            <a:xfrm rot="59939">
              <a:off x="10260581" y="6920177"/>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89" name="组合 34"/>
            <p:cNvGrpSpPr/>
            <p:nvPr/>
          </p:nvGrpSpPr>
          <p:grpSpPr>
            <a:xfrm>
              <a:off x="10927334" y="7879292"/>
              <a:ext cx="910773" cy="847112"/>
              <a:chOff x="0" y="0"/>
              <a:chExt cx="910771" cy="847111"/>
            </a:xfrm>
          </p:grpSpPr>
          <p:sp>
            <p:nvSpPr>
              <p:cNvPr id="84" name="Freeform 5"/>
              <p:cNvSpPr/>
              <p:nvPr/>
            </p:nvSpPr>
            <p:spPr>
              <a:xfrm rot="3523028">
                <a:off x="202488" y="219406"/>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5" name="Freeform 6"/>
              <p:cNvSpPr/>
              <p:nvPr/>
            </p:nvSpPr>
            <p:spPr>
              <a:xfrm rot="3523028">
                <a:off x="83209" y="378017"/>
                <a:ext cx="535752" cy="316160"/>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6" name="Freeform 7"/>
              <p:cNvSpPr/>
              <p:nvPr/>
            </p:nvSpPr>
            <p:spPr>
              <a:xfrm rot="3523028">
                <a:off x="119216" y="119554"/>
                <a:ext cx="28442"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7" name="Freeform 8"/>
              <p:cNvSpPr/>
              <p:nvPr/>
            </p:nvSpPr>
            <p:spPr>
              <a:xfrm rot="3523028">
                <a:off x="269383" y="1591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88" name="Freeform 9"/>
              <p:cNvSpPr/>
              <p:nvPr/>
            </p:nvSpPr>
            <p:spPr>
              <a:xfrm rot="3523028">
                <a:off x="308818" y="72962"/>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92" name="组合 35"/>
            <p:cNvGrpSpPr/>
            <p:nvPr/>
          </p:nvGrpSpPr>
          <p:grpSpPr>
            <a:xfrm>
              <a:off x="8954223" y="5698697"/>
              <a:ext cx="1015666" cy="838079"/>
              <a:chOff x="0" y="0"/>
              <a:chExt cx="1015664" cy="838078"/>
            </a:xfrm>
          </p:grpSpPr>
          <p:sp>
            <p:nvSpPr>
              <p:cNvPr id="90" name="Freeform 26"/>
              <p:cNvSpPr/>
              <p:nvPr/>
            </p:nvSpPr>
            <p:spPr>
              <a:xfrm rot="21086915">
                <a:off x="47603" y="64493"/>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1" name="Freeform 27"/>
              <p:cNvSpPr/>
              <p:nvPr/>
            </p:nvSpPr>
            <p:spPr>
              <a:xfrm rot="21086915">
                <a:off x="342578" y="289969"/>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93" name="Freeform 29"/>
            <p:cNvSpPr/>
            <p:nvPr/>
          </p:nvSpPr>
          <p:spPr>
            <a:xfrm rot="1406730">
              <a:off x="11471477" y="5693734"/>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4" name="Freeform 5"/>
            <p:cNvSpPr/>
            <p:nvPr/>
          </p:nvSpPr>
          <p:spPr>
            <a:xfrm rot="2671114">
              <a:off x="11210218" y="8971825"/>
              <a:ext cx="997539"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02" name="组合 38"/>
            <p:cNvGrpSpPr/>
            <p:nvPr/>
          </p:nvGrpSpPr>
          <p:grpSpPr>
            <a:xfrm>
              <a:off x="11524697" y="7382548"/>
              <a:ext cx="1009797" cy="990122"/>
              <a:chOff x="0" y="0"/>
              <a:chExt cx="1009795" cy="990120"/>
            </a:xfrm>
          </p:grpSpPr>
          <p:sp>
            <p:nvSpPr>
              <p:cNvPr id="95" name="Freeform 12"/>
              <p:cNvSpPr/>
              <p:nvPr/>
            </p:nvSpPr>
            <p:spPr>
              <a:xfrm rot="2419862">
                <a:off x="107453" y="183073"/>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6" name="Freeform 13"/>
              <p:cNvSpPr/>
              <p:nvPr/>
            </p:nvSpPr>
            <p:spPr>
              <a:xfrm rot="2419862">
                <a:off x="323483" y="23088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7" name="Freeform 14"/>
              <p:cNvSpPr/>
              <p:nvPr/>
            </p:nvSpPr>
            <p:spPr>
              <a:xfrm rot="2419862">
                <a:off x="246154" y="321852"/>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8" name="Freeform 15"/>
              <p:cNvSpPr/>
              <p:nvPr/>
            </p:nvSpPr>
            <p:spPr>
              <a:xfrm rot="2419862">
                <a:off x="168675" y="41279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99" name="Freeform 16"/>
              <p:cNvSpPr/>
              <p:nvPr/>
            </p:nvSpPr>
            <p:spPr>
              <a:xfrm rot="2419862">
                <a:off x="600951" y="487525"/>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00" name="Freeform 17"/>
              <p:cNvSpPr/>
              <p:nvPr/>
            </p:nvSpPr>
            <p:spPr>
              <a:xfrm rot="2419862">
                <a:off x="523605" y="578758"/>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01" name="Freeform 18"/>
              <p:cNvSpPr/>
              <p:nvPr/>
            </p:nvSpPr>
            <p:spPr>
              <a:xfrm rot="2419862">
                <a:off x="445911" y="670271"/>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05" name="组合 39"/>
            <p:cNvGrpSpPr/>
            <p:nvPr/>
          </p:nvGrpSpPr>
          <p:grpSpPr>
            <a:xfrm>
              <a:off x="12604264" y="-1"/>
              <a:ext cx="1711184" cy="1709920"/>
              <a:chOff x="0" y="0"/>
              <a:chExt cx="1711183" cy="1709918"/>
            </a:xfrm>
          </p:grpSpPr>
          <p:sp>
            <p:nvSpPr>
              <p:cNvPr id="103" name="Freeform 19"/>
              <p:cNvSpPr/>
              <p:nvPr/>
            </p:nvSpPr>
            <p:spPr>
              <a:xfrm rot="1406730">
                <a:off x="204739" y="205324"/>
                <a:ext cx="1301705" cy="1299271"/>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04" name="Freeform 20"/>
              <p:cNvSpPr/>
              <p:nvPr/>
            </p:nvSpPr>
            <p:spPr>
              <a:xfrm rot="1406730">
                <a:off x="786600" y="787084"/>
                <a:ext cx="136381"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06" name="Freeform 7"/>
            <p:cNvSpPr/>
            <p:nvPr/>
          </p:nvSpPr>
          <p:spPr>
            <a:xfrm rot="20132267">
              <a:off x="1631924" y="2451776"/>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07" name="Freeform 9"/>
            <p:cNvSpPr/>
            <p:nvPr/>
          </p:nvSpPr>
          <p:spPr>
            <a:xfrm>
              <a:off x="2397692" y="540345"/>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14" name="组 109"/>
            <p:cNvGrpSpPr/>
            <p:nvPr/>
          </p:nvGrpSpPr>
          <p:grpSpPr>
            <a:xfrm>
              <a:off x="3564982" y="1392394"/>
              <a:ext cx="984109" cy="1783748"/>
              <a:chOff x="0" y="0"/>
              <a:chExt cx="984107" cy="1783746"/>
            </a:xfrm>
          </p:grpSpPr>
          <p:sp>
            <p:nvSpPr>
              <p:cNvPr id="108" name="Freeform 13"/>
              <p:cNvSpPr/>
              <p:nvPr/>
            </p:nvSpPr>
            <p:spPr>
              <a:xfrm rot="1396810">
                <a:off x="366922" y="332095"/>
                <a:ext cx="286393" cy="1032314"/>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09" name="Freeform 14"/>
              <p:cNvSpPr/>
              <p:nvPr/>
            </p:nvSpPr>
            <p:spPr>
              <a:xfrm rot="1396810">
                <a:off x="586357" y="312209"/>
                <a:ext cx="286393" cy="52072"/>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0" name="Freeform 15"/>
              <p:cNvSpPr/>
              <p:nvPr/>
            </p:nvSpPr>
            <p:spPr>
              <a:xfrm rot="1396810">
                <a:off x="652886" y="46503"/>
                <a:ext cx="290303"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1" name="Freeform 17"/>
              <p:cNvSpPr/>
              <p:nvPr/>
            </p:nvSpPr>
            <p:spPr>
              <a:xfrm rot="1396810">
                <a:off x="74414" y="1307023"/>
                <a:ext cx="288996" cy="436098"/>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2" name="Freeform 13"/>
              <p:cNvSpPr/>
              <p:nvPr/>
            </p:nvSpPr>
            <p:spPr>
              <a:xfrm rot="1396810">
                <a:off x="369462" y="333364"/>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3" name="Freeform 17"/>
              <p:cNvSpPr/>
              <p:nvPr/>
            </p:nvSpPr>
            <p:spPr>
              <a:xfrm rot="1396810">
                <a:off x="76954" y="1308292"/>
                <a:ext cx="288996"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15" name="Freeform 19"/>
            <p:cNvSpPr/>
            <p:nvPr/>
          </p:nvSpPr>
          <p:spPr>
            <a:xfrm rot="1363540">
              <a:off x="3226611" y="3446401"/>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6" name="Freeform 20"/>
            <p:cNvSpPr/>
            <p:nvPr/>
          </p:nvSpPr>
          <p:spPr>
            <a:xfrm rot="20253210">
              <a:off x="3047967" y="2139181"/>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23" name="组合 45"/>
            <p:cNvGrpSpPr/>
            <p:nvPr/>
          </p:nvGrpSpPr>
          <p:grpSpPr>
            <a:xfrm>
              <a:off x="4009163" y="2631254"/>
              <a:ext cx="949507" cy="849544"/>
              <a:chOff x="0" y="0"/>
              <a:chExt cx="949505" cy="849542"/>
            </a:xfrm>
          </p:grpSpPr>
          <p:sp>
            <p:nvSpPr>
              <p:cNvPr id="117" name="Freeform 5"/>
              <p:cNvSpPr/>
              <p:nvPr/>
            </p:nvSpPr>
            <p:spPr>
              <a:xfrm rot="2116298">
                <a:off x="185413" y="174550"/>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8" name="Freeform 6"/>
              <p:cNvSpPr/>
              <p:nvPr/>
            </p:nvSpPr>
            <p:spPr>
              <a:xfrm rot="2116298">
                <a:off x="135632" y="407083"/>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19" name="Freeform 7"/>
              <p:cNvSpPr/>
              <p:nvPr/>
            </p:nvSpPr>
            <p:spPr>
              <a:xfrm rot="2116298">
                <a:off x="82561" y="257429"/>
                <a:ext cx="28443"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20" name="Freeform 8"/>
              <p:cNvSpPr/>
              <p:nvPr/>
            </p:nvSpPr>
            <p:spPr>
              <a:xfrm rot="2116298">
                <a:off x="183598" y="2443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21" name="Freeform 9"/>
              <p:cNvSpPr/>
              <p:nvPr/>
            </p:nvSpPr>
            <p:spPr>
              <a:xfrm rot="2116298">
                <a:off x="213226" y="147647"/>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22" name="Freeform 6"/>
              <p:cNvSpPr/>
              <p:nvPr/>
            </p:nvSpPr>
            <p:spPr>
              <a:xfrm rot="2116298">
                <a:off x="137537" y="407718"/>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26" name="组合 46"/>
            <p:cNvGrpSpPr/>
            <p:nvPr/>
          </p:nvGrpSpPr>
          <p:grpSpPr>
            <a:xfrm>
              <a:off x="1253913" y="1266604"/>
              <a:ext cx="1156349" cy="1089092"/>
              <a:chOff x="0" y="0"/>
              <a:chExt cx="1156348" cy="1089090"/>
            </a:xfrm>
          </p:grpSpPr>
          <p:sp>
            <p:nvSpPr>
              <p:cNvPr id="124" name="Freeform 26"/>
              <p:cNvSpPr/>
              <p:nvPr/>
            </p:nvSpPr>
            <p:spPr>
              <a:xfrm rot="19680185">
                <a:off x="117945" y="189999"/>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25" name="Freeform 27"/>
              <p:cNvSpPr/>
              <p:nvPr/>
            </p:nvSpPr>
            <p:spPr>
              <a:xfrm rot="19680185">
                <a:off x="429998" y="409166"/>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27" name="Freeform 29"/>
            <p:cNvSpPr/>
            <p:nvPr/>
          </p:nvSpPr>
          <p:spPr>
            <a:xfrm>
              <a:off x="3650023" y="405096"/>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28" name="Freeform 5"/>
            <p:cNvSpPr/>
            <p:nvPr/>
          </p:nvSpPr>
          <p:spPr>
            <a:xfrm rot="1264384">
              <a:off x="4615687" y="3517886"/>
              <a:ext cx="997540"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36" name="组合 49"/>
            <p:cNvGrpSpPr/>
            <p:nvPr/>
          </p:nvGrpSpPr>
          <p:grpSpPr>
            <a:xfrm>
              <a:off x="4416930" y="1990184"/>
              <a:ext cx="941859" cy="827957"/>
              <a:chOff x="0" y="0"/>
              <a:chExt cx="941858" cy="827956"/>
            </a:xfrm>
          </p:grpSpPr>
          <p:sp>
            <p:nvSpPr>
              <p:cNvPr id="129"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0"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1"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2"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3"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4"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5"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39" name="组合 50"/>
            <p:cNvGrpSpPr/>
            <p:nvPr/>
          </p:nvGrpSpPr>
          <p:grpSpPr>
            <a:xfrm>
              <a:off x="4687305" y="601397"/>
              <a:ext cx="1301705" cy="1299271"/>
              <a:chOff x="0" y="0"/>
              <a:chExt cx="1301703" cy="1299270"/>
            </a:xfrm>
          </p:grpSpPr>
          <p:sp>
            <p:nvSpPr>
              <p:cNvPr id="137"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38" name="Freeform 20"/>
              <p:cNvSpPr/>
              <p:nvPr/>
            </p:nvSpPr>
            <p:spPr>
              <a:xfrm>
                <a:off x="582052" y="582053"/>
                <a:ext cx="136382"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40" name="Freeform 7"/>
            <p:cNvSpPr/>
            <p:nvPr/>
          </p:nvSpPr>
          <p:spPr>
            <a:xfrm rot="20132267">
              <a:off x="5800450" y="3046829"/>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1" name="Freeform 9"/>
            <p:cNvSpPr/>
            <p:nvPr/>
          </p:nvSpPr>
          <p:spPr>
            <a:xfrm>
              <a:off x="6566218" y="1135398"/>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46" name="组 141"/>
            <p:cNvGrpSpPr/>
            <p:nvPr/>
          </p:nvGrpSpPr>
          <p:grpSpPr>
            <a:xfrm>
              <a:off x="7733508" y="1987448"/>
              <a:ext cx="984109" cy="1782478"/>
              <a:chOff x="0" y="0"/>
              <a:chExt cx="984107" cy="1782477"/>
            </a:xfrm>
          </p:grpSpPr>
          <p:sp>
            <p:nvSpPr>
              <p:cNvPr id="142" name="Freeform 13"/>
              <p:cNvSpPr/>
              <p:nvPr/>
            </p:nvSpPr>
            <p:spPr>
              <a:xfrm rot="1396810">
                <a:off x="366922" y="332095"/>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3" name="Freeform 14"/>
              <p:cNvSpPr/>
              <p:nvPr/>
            </p:nvSpPr>
            <p:spPr>
              <a:xfrm rot="1396810">
                <a:off x="586357" y="312209"/>
                <a:ext cx="286393" cy="52072"/>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4" name="Freeform 15"/>
              <p:cNvSpPr/>
              <p:nvPr/>
            </p:nvSpPr>
            <p:spPr>
              <a:xfrm rot="1396810">
                <a:off x="652887" y="46503"/>
                <a:ext cx="290302"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5" name="Freeform 17"/>
              <p:cNvSpPr/>
              <p:nvPr/>
            </p:nvSpPr>
            <p:spPr>
              <a:xfrm rot="1396810">
                <a:off x="74414" y="1307023"/>
                <a:ext cx="288997"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47" name="Freeform 19"/>
            <p:cNvSpPr/>
            <p:nvPr/>
          </p:nvSpPr>
          <p:spPr>
            <a:xfrm rot="1363540">
              <a:off x="7395137" y="4041454"/>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48" name="Freeform 20"/>
            <p:cNvSpPr/>
            <p:nvPr/>
          </p:nvSpPr>
          <p:spPr>
            <a:xfrm rot="20253210">
              <a:off x="7216493" y="2734234"/>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54" name="组合 56"/>
            <p:cNvGrpSpPr/>
            <p:nvPr/>
          </p:nvGrpSpPr>
          <p:grpSpPr>
            <a:xfrm>
              <a:off x="8177689" y="3226307"/>
              <a:ext cx="949507" cy="848909"/>
              <a:chOff x="0" y="0"/>
              <a:chExt cx="949505" cy="848907"/>
            </a:xfrm>
          </p:grpSpPr>
          <p:sp>
            <p:nvSpPr>
              <p:cNvPr id="149" name="Freeform 5"/>
              <p:cNvSpPr/>
              <p:nvPr/>
            </p:nvSpPr>
            <p:spPr>
              <a:xfrm rot="2116298">
                <a:off x="185413" y="174550"/>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0" name="Freeform 6"/>
              <p:cNvSpPr/>
              <p:nvPr/>
            </p:nvSpPr>
            <p:spPr>
              <a:xfrm rot="2116298">
                <a:off x="135632" y="407083"/>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1" name="Freeform 7"/>
              <p:cNvSpPr/>
              <p:nvPr/>
            </p:nvSpPr>
            <p:spPr>
              <a:xfrm rot="2116298">
                <a:off x="82561" y="257429"/>
                <a:ext cx="28443"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2" name="Freeform 8"/>
              <p:cNvSpPr/>
              <p:nvPr/>
            </p:nvSpPr>
            <p:spPr>
              <a:xfrm rot="2116298">
                <a:off x="183598" y="2443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3" name="Freeform 9"/>
              <p:cNvSpPr/>
              <p:nvPr/>
            </p:nvSpPr>
            <p:spPr>
              <a:xfrm rot="2116298">
                <a:off x="213226" y="147647"/>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57" name="组合 57"/>
            <p:cNvGrpSpPr/>
            <p:nvPr/>
          </p:nvGrpSpPr>
          <p:grpSpPr>
            <a:xfrm>
              <a:off x="5422439" y="1861657"/>
              <a:ext cx="1156349" cy="1089092"/>
              <a:chOff x="0" y="0"/>
              <a:chExt cx="1156348" cy="1089090"/>
            </a:xfrm>
          </p:grpSpPr>
          <p:sp>
            <p:nvSpPr>
              <p:cNvPr id="155" name="Freeform 26"/>
              <p:cNvSpPr/>
              <p:nvPr/>
            </p:nvSpPr>
            <p:spPr>
              <a:xfrm rot="19680185">
                <a:off x="117945" y="189999"/>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6" name="Freeform 27"/>
              <p:cNvSpPr/>
              <p:nvPr/>
            </p:nvSpPr>
            <p:spPr>
              <a:xfrm rot="19680185">
                <a:off x="429998" y="409166"/>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58" name="Freeform 29"/>
            <p:cNvSpPr/>
            <p:nvPr/>
          </p:nvSpPr>
          <p:spPr>
            <a:xfrm>
              <a:off x="7818549" y="1000149"/>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59" name="Freeform 5"/>
            <p:cNvSpPr/>
            <p:nvPr/>
          </p:nvSpPr>
          <p:spPr>
            <a:xfrm rot="1264384">
              <a:off x="8763613" y="4232150"/>
              <a:ext cx="997539"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67" name="组合 60"/>
            <p:cNvGrpSpPr/>
            <p:nvPr/>
          </p:nvGrpSpPr>
          <p:grpSpPr>
            <a:xfrm>
              <a:off x="8585456" y="2585237"/>
              <a:ext cx="941860" cy="827957"/>
              <a:chOff x="0" y="0"/>
              <a:chExt cx="941858" cy="827956"/>
            </a:xfrm>
          </p:grpSpPr>
          <p:sp>
            <p:nvSpPr>
              <p:cNvPr id="160"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1"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2"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3"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4"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5"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6"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70" name="组合 61"/>
            <p:cNvGrpSpPr/>
            <p:nvPr/>
          </p:nvGrpSpPr>
          <p:grpSpPr>
            <a:xfrm>
              <a:off x="8855831" y="1196450"/>
              <a:ext cx="1301705" cy="1299271"/>
              <a:chOff x="0" y="0"/>
              <a:chExt cx="1301703" cy="1299270"/>
            </a:xfrm>
          </p:grpSpPr>
          <p:sp>
            <p:nvSpPr>
              <p:cNvPr id="168"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69" name="Freeform 20"/>
              <p:cNvSpPr/>
              <p:nvPr/>
            </p:nvSpPr>
            <p:spPr>
              <a:xfrm>
                <a:off x="582052" y="582053"/>
                <a:ext cx="136382"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71" name="Freeform 7"/>
            <p:cNvSpPr/>
            <p:nvPr/>
          </p:nvSpPr>
          <p:spPr>
            <a:xfrm rot="20132267">
              <a:off x="9631354" y="4410333"/>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2" name="Freeform 9"/>
            <p:cNvSpPr/>
            <p:nvPr/>
          </p:nvSpPr>
          <p:spPr>
            <a:xfrm>
              <a:off x="10438617" y="2341319"/>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77" name="组 173"/>
            <p:cNvGrpSpPr/>
            <p:nvPr/>
          </p:nvGrpSpPr>
          <p:grpSpPr>
            <a:xfrm>
              <a:off x="11605907" y="3193369"/>
              <a:ext cx="984109" cy="1782478"/>
              <a:chOff x="0" y="0"/>
              <a:chExt cx="984107" cy="1782477"/>
            </a:xfrm>
          </p:grpSpPr>
          <p:sp>
            <p:nvSpPr>
              <p:cNvPr id="173" name="Freeform 13"/>
              <p:cNvSpPr/>
              <p:nvPr/>
            </p:nvSpPr>
            <p:spPr>
              <a:xfrm rot="1396810">
                <a:off x="366922" y="332095"/>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4" name="Freeform 14"/>
              <p:cNvSpPr/>
              <p:nvPr/>
            </p:nvSpPr>
            <p:spPr>
              <a:xfrm rot="1396810">
                <a:off x="586357" y="312209"/>
                <a:ext cx="286393" cy="52072"/>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5" name="Freeform 15"/>
              <p:cNvSpPr/>
              <p:nvPr/>
            </p:nvSpPr>
            <p:spPr>
              <a:xfrm rot="1396810">
                <a:off x="652887" y="46503"/>
                <a:ext cx="290302"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6" name="Freeform 17"/>
              <p:cNvSpPr/>
              <p:nvPr/>
            </p:nvSpPr>
            <p:spPr>
              <a:xfrm rot="1396810">
                <a:off x="74414" y="1307023"/>
                <a:ext cx="288997"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78" name="Freeform 19"/>
            <p:cNvSpPr/>
            <p:nvPr/>
          </p:nvSpPr>
          <p:spPr>
            <a:xfrm rot="1363540">
              <a:off x="11267536" y="5247375"/>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79" name="Freeform 20"/>
            <p:cNvSpPr/>
            <p:nvPr/>
          </p:nvSpPr>
          <p:spPr>
            <a:xfrm rot="20253210">
              <a:off x="11088892" y="3940155"/>
              <a:ext cx="271864" cy="880838"/>
            </a:xfrm>
            <a:custGeom>
              <a:avLst/>
              <a:gdLst/>
              <a:ahLst/>
              <a:cxnLst>
                <a:cxn ang="0">
                  <a:pos x="wd2" y="hd2"/>
                </a:cxn>
                <a:cxn ang="5400000">
                  <a:pos x="wd2" y="hd2"/>
                </a:cxn>
                <a:cxn ang="10800000">
                  <a:pos x="wd2" y="hd2"/>
                </a:cxn>
                <a:cxn ang="16200000">
                  <a:pos x="wd2" y="hd2"/>
                </a:cxn>
              </a:cxnLst>
              <a:rect l="0" t="0" r="r" b="b"/>
              <a:pathLst>
                <a:path w="21600" h="21600" extrusionOk="0">
                  <a:moveTo>
                    <a:pt x="20066" y="2247"/>
                  </a:moveTo>
                  <a:lnTo>
                    <a:pt x="20066" y="0"/>
                  </a:lnTo>
                  <a:lnTo>
                    <a:pt x="16168" y="0"/>
                  </a:lnTo>
                  <a:lnTo>
                    <a:pt x="16168" y="2247"/>
                  </a:lnTo>
                  <a:lnTo>
                    <a:pt x="14478" y="2247"/>
                  </a:lnTo>
                  <a:lnTo>
                    <a:pt x="14478" y="7248"/>
                  </a:lnTo>
                  <a:lnTo>
                    <a:pt x="15752" y="7248"/>
                  </a:lnTo>
                  <a:lnTo>
                    <a:pt x="2651" y="17082"/>
                  </a:lnTo>
                  <a:lnTo>
                    <a:pt x="3379" y="17179"/>
                  </a:lnTo>
                  <a:lnTo>
                    <a:pt x="1040" y="18926"/>
                  </a:lnTo>
                  <a:lnTo>
                    <a:pt x="1612" y="18999"/>
                  </a:lnTo>
                  <a:lnTo>
                    <a:pt x="0" y="20215"/>
                  </a:lnTo>
                  <a:lnTo>
                    <a:pt x="624" y="20287"/>
                  </a:lnTo>
                  <a:lnTo>
                    <a:pt x="2235" y="19079"/>
                  </a:lnTo>
                  <a:lnTo>
                    <a:pt x="2807" y="19152"/>
                  </a:lnTo>
                  <a:lnTo>
                    <a:pt x="5147" y="17404"/>
                  </a:lnTo>
                  <a:lnTo>
                    <a:pt x="5874" y="17493"/>
                  </a:lnTo>
                  <a:lnTo>
                    <a:pt x="16375" y="9592"/>
                  </a:lnTo>
                  <a:lnTo>
                    <a:pt x="16375" y="18395"/>
                  </a:lnTo>
                  <a:lnTo>
                    <a:pt x="17155" y="18395"/>
                  </a:lnTo>
                  <a:lnTo>
                    <a:pt x="17155" y="20287"/>
                  </a:lnTo>
                  <a:lnTo>
                    <a:pt x="17779" y="20287"/>
                  </a:lnTo>
                  <a:lnTo>
                    <a:pt x="17779" y="21600"/>
                  </a:lnTo>
                  <a:lnTo>
                    <a:pt x="18455" y="21600"/>
                  </a:lnTo>
                  <a:lnTo>
                    <a:pt x="18455" y="20287"/>
                  </a:lnTo>
                  <a:lnTo>
                    <a:pt x="19079" y="20287"/>
                  </a:lnTo>
                  <a:lnTo>
                    <a:pt x="19079" y="18395"/>
                  </a:lnTo>
                  <a:lnTo>
                    <a:pt x="19858" y="18395"/>
                  </a:lnTo>
                  <a:lnTo>
                    <a:pt x="19858" y="7248"/>
                  </a:lnTo>
                  <a:lnTo>
                    <a:pt x="21600" y="7248"/>
                  </a:lnTo>
                  <a:lnTo>
                    <a:pt x="21600" y="2247"/>
                  </a:lnTo>
                  <a:lnTo>
                    <a:pt x="20066" y="2247"/>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85" name="组合 67"/>
            <p:cNvGrpSpPr/>
            <p:nvPr/>
          </p:nvGrpSpPr>
          <p:grpSpPr>
            <a:xfrm>
              <a:off x="12050088" y="4432228"/>
              <a:ext cx="949507" cy="848909"/>
              <a:chOff x="0" y="0"/>
              <a:chExt cx="949505" cy="848907"/>
            </a:xfrm>
          </p:grpSpPr>
          <p:sp>
            <p:nvSpPr>
              <p:cNvPr id="180" name="Freeform 5"/>
              <p:cNvSpPr/>
              <p:nvPr/>
            </p:nvSpPr>
            <p:spPr>
              <a:xfrm rot="2116298">
                <a:off x="185413" y="174550"/>
                <a:ext cx="722934" cy="37238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1" name="Freeform 6"/>
              <p:cNvSpPr/>
              <p:nvPr/>
            </p:nvSpPr>
            <p:spPr>
              <a:xfrm rot="2116298">
                <a:off x="135632" y="407083"/>
                <a:ext cx="535752" cy="316159"/>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2" name="Freeform 7"/>
              <p:cNvSpPr/>
              <p:nvPr/>
            </p:nvSpPr>
            <p:spPr>
              <a:xfrm rot="2116298">
                <a:off x="82561" y="257429"/>
                <a:ext cx="28443" cy="29499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3" name="Freeform 8"/>
              <p:cNvSpPr/>
              <p:nvPr/>
            </p:nvSpPr>
            <p:spPr>
              <a:xfrm rot="2116298">
                <a:off x="183598" y="244332"/>
                <a:ext cx="31088" cy="31749"/>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4" name="Freeform 9"/>
              <p:cNvSpPr/>
              <p:nvPr/>
            </p:nvSpPr>
            <p:spPr>
              <a:xfrm rot="2116298">
                <a:off x="213226" y="147647"/>
                <a:ext cx="12701" cy="167340"/>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188" name="组合 68"/>
            <p:cNvGrpSpPr/>
            <p:nvPr/>
          </p:nvGrpSpPr>
          <p:grpSpPr>
            <a:xfrm>
              <a:off x="9396993" y="3007119"/>
              <a:ext cx="1156349" cy="1089092"/>
              <a:chOff x="0" y="0"/>
              <a:chExt cx="1156348" cy="1089090"/>
            </a:xfrm>
          </p:grpSpPr>
          <p:sp>
            <p:nvSpPr>
              <p:cNvPr id="186" name="Freeform 26"/>
              <p:cNvSpPr/>
              <p:nvPr/>
            </p:nvSpPr>
            <p:spPr>
              <a:xfrm rot="19680185">
                <a:off x="117945" y="189999"/>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87" name="Freeform 27"/>
              <p:cNvSpPr/>
              <p:nvPr/>
            </p:nvSpPr>
            <p:spPr>
              <a:xfrm rot="19680185">
                <a:off x="429998" y="409166"/>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189" name="Freeform 29"/>
            <p:cNvSpPr/>
            <p:nvPr/>
          </p:nvSpPr>
          <p:spPr>
            <a:xfrm>
              <a:off x="11690948" y="2206070"/>
              <a:ext cx="905330" cy="907256"/>
            </a:xfrm>
            <a:custGeom>
              <a:avLst/>
              <a:gdLst/>
              <a:ahLst/>
              <a:cxnLst>
                <a:cxn ang="0">
                  <a:pos x="wd2" y="hd2"/>
                </a:cxn>
                <a:cxn ang="5400000">
                  <a:pos x="wd2" y="hd2"/>
                </a:cxn>
                <a:cxn ang="10800000">
                  <a:pos x="wd2" y="hd2"/>
                </a:cxn>
                <a:cxn ang="16200000">
                  <a:pos x="wd2" y="hd2"/>
                </a:cxn>
              </a:cxnLst>
              <a:rect l="0" t="0" r="r" b="b"/>
              <a:pathLst>
                <a:path w="21600" h="21600" extrusionOk="0">
                  <a:moveTo>
                    <a:pt x="15394" y="11612"/>
                  </a:moveTo>
                  <a:cubicBezTo>
                    <a:pt x="13823" y="10733"/>
                    <a:pt x="13237" y="8763"/>
                    <a:pt x="14143" y="7164"/>
                  </a:cubicBezTo>
                  <a:cubicBezTo>
                    <a:pt x="15021" y="5593"/>
                    <a:pt x="16992" y="5007"/>
                    <a:pt x="18590" y="5913"/>
                  </a:cubicBezTo>
                  <a:cubicBezTo>
                    <a:pt x="20162" y="6792"/>
                    <a:pt x="20721" y="8763"/>
                    <a:pt x="19842" y="10361"/>
                  </a:cubicBezTo>
                  <a:cubicBezTo>
                    <a:pt x="18963" y="11932"/>
                    <a:pt x="16966" y="12491"/>
                    <a:pt x="15394" y="11612"/>
                  </a:cubicBezTo>
                  <a:close/>
                  <a:moveTo>
                    <a:pt x="17472" y="17658"/>
                  </a:moveTo>
                  <a:cubicBezTo>
                    <a:pt x="16593" y="19230"/>
                    <a:pt x="14595" y="19789"/>
                    <a:pt x="13024" y="18910"/>
                  </a:cubicBezTo>
                  <a:cubicBezTo>
                    <a:pt x="11453" y="18031"/>
                    <a:pt x="10867" y="16034"/>
                    <a:pt x="11745" y="14462"/>
                  </a:cubicBezTo>
                  <a:cubicBezTo>
                    <a:pt x="12624" y="12891"/>
                    <a:pt x="14622" y="12305"/>
                    <a:pt x="16220" y="13184"/>
                  </a:cubicBezTo>
                  <a:cubicBezTo>
                    <a:pt x="17791" y="14063"/>
                    <a:pt x="18351" y="16060"/>
                    <a:pt x="17472" y="17658"/>
                  </a:cubicBezTo>
                  <a:close/>
                  <a:moveTo>
                    <a:pt x="9748" y="10787"/>
                  </a:moveTo>
                  <a:cubicBezTo>
                    <a:pt x="9748" y="10227"/>
                    <a:pt x="10227" y="9748"/>
                    <a:pt x="10787" y="9748"/>
                  </a:cubicBezTo>
                  <a:cubicBezTo>
                    <a:pt x="11373" y="9748"/>
                    <a:pt x="11825" y="10227"/>
                    <a:pt x="11825" y="10787"/>
                  </a:cubicBezTo>
                  <a:cubicBezTo>
                    <a:pt x="11825" y="11373"/>
                    <a:pt x="11373" y="11825"/>
                    <a:pt x="10787" y="11825"/>
                  </a:cubicBezTo>
                  <a:cubicBezTo>
                    <a:pt x="10227" y="11825"/>
                    <a:pt x="9748" y="11373"/>
                    <a:pt x="9748" y="10787"/>
                  </a:cubicBezTo>
                  <a:close/>
                  <a:moveTo>
                    <a:pt x="9828" y="17658"/>
                  </a:moveTo>
                  <a:cubicBezTo>
                    <a:pt x="8949" y="19230"/>
                    <a:pt x="6951" y="19789"/>
                    <a:pt x="5353" y="18910"/>
                  </a:cubicBezTo>
                  <a:cubicBezTo>
                    <a:pt x="3782" y="18031"/>
                    <a:pt x="3223" y="16034"/>
                    <a:pt x="4102" y="14462"/>
                  </a:cubicBezTo>
                  <a:cubicBezTo>
                    <a:pt x="4981" y="12891"/>
                    <a:pt x="6978" y="12305"/>
                    <a:pt x="8549" y="13184"/>
                  </a:cubicBezTo>
                  <a:cubicBezTo>
                    <a:pt x="10147" y="14063"/>
                    <a:pt x="10707" y="16060"/>
                    <a:pt x="9828" y="17658"/>
                  </a:cubicBezTo>
                  <a:close/>
                  <a:moveTo>
                    <a:pt x="2983" y="11612"/>
                  </a:moveTo>
                  <a:cubicBezTo>
                    <a:pt x="1412" y="10733"/>
                    <a:pt x="852" y="8763"/>
                    <a:pt x="1731" y="7164"/>
                  </a:cubicBezTo>
                  <a:cubicBezTo>
                    <a:pt x="2610" y="5593"/>
                    <a:pt x="4608" y="5007"/>
                    <a:pt x="6179" y="5913"/>
                  </a:cubicBezTo>
                  <a:cubicBezTo>
                    <a:pt x="7750" y="6792"/>
                    <a:pt x="8336" y="8763"/>
                    <a:pt x="7457" y="10361"/>
                  </a:cubicBezTo>
                  <a:cubicBezTo>
                    <a:pt x="6579" y="11932"/>
                    <a:pt x="4581" y="12491"/>
                    <a:pt x="2983" y="11612"/>
                  </a:cubicBezTo>
                  <a:close/>
                  <a:moveTo>
                    <a:pt x="7937" y="2663"/>
                  </a:moveTo>
                  <a:cubicBezTo>
                    <a:pt x="8816" y="1092"/>
                    <a:pt x="10813" y="506"/>
                    <a:pt x="12385" y="1385"/>
                  </a:cubicBezTo>
                  <a:cubicBezTo>
                    <a:pt x="13956" y="2264"/>
                    <a:pt x="14542" y="4261"/>
                    <a:pt x="13663" y="5859"/>
                  </a:cubicBezTo>
                  <a:cubicBezTo>
                    <a:pt x="12784" y="7431"/>
                    <a:pt x="10787" y="7990"/>
                    <a:pt x="9189" y="7111"/>
                  </a:cubicBezTo>
                  <a:cubicBezTo>
                    <a:pt x="7617" y="6232"/>
                    <a:pt x="7058" y="4235"/>
                    <a:pt x="7937" y="2663"/>
                  </a:cubicBezTo>
                  <a:close/>
                  <a:moveTo>
                    <a:pt x="10787" y="0"/>
                  </a:moveTo>
                  <a:cubicBezTo>
                    <a:pt x="4821" y="0"/>
                    <a:pt x="0" y="4821"/>
                    <a:pt x="0" y="10787"/>
                  </a:cubicBezTo>
                  <a:cubicBezTo>
                    <a:pt x="0" y="16753"/>
                    <a:pt x="4821" y="21600"/>
                    <a:pt x="10787" y="21600"/>
                  </a:cubicBezTo>
                  <a:cubicBezTo>
                    <a:pt x="16753" y="21600"/>
                    <a:pt x="21600" y="16753"/>
                    <a:pt x="21600" y="10787"/>
                  </a:cubicBezTo>
                  <a:cubicBezTo>
                    <a:pt x="21600" y="4821"/>
                    <a:pt x="16753" y="0"/>
                    <a:pt x="1078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0" name="Freeform 5"/>
            <p:cNvSpPr/>
            <p:nvPr/>
          </p:nvSpPr>
          <p:spPr>
            <a:xfrm rot="1264384">
              <a:off x="12656613" y="5318860"/>
              <a:ext cx="997539" cy="429146"/>
            </a:xfrm>
            <a:custGeom>
              <a:avLst/>
              <a:gdLst/>
              <a:ahLst/>
              <a:cxnLst>
                <a:cxn ang="0">
                  <a:pos x="wd2" y="hd2"/>
                </a:cxn>
                <a:cxn ang="5400000">
                  <a:pos x="wd2" y="hd2"/>
                </a:cxn>
                <a:cxn ang="10800000">
                  <a:pos x="wd2" y="hd2"/>
                </a:cxn>
                <a:cxn ang="16200000">
                  <a:pos x="wd2" y="hd2"/>
                </a:cxn>
              </a:cxnLst>
              <a:rect l="0" t="0" r="r" b="b"/>
              <a:pathLst>
                <a:path w="21538" h="21591" extrusionOk="0">
                  <a:moveTo>
                    <a:pt x="11835" y="19472"/>
                  </a:moveTo>
                  <a:cubicBezTo>
                    <a:pt x="10320" y="19472"/>
                    <a:pt x="9087" y="16605"/>
                    <a:pt x="9087" y="13085"/>
                  </a:cubicBezTo>
                  <a:cubicBezTo>
                    <a:pt x="9087" y="9564"/>
                    <a:pt x="10320" y="6697"/>
                    <a:pt x="11835" y="6697"/>
                  </a:cubicBezTo>
                  <a:cubicBezTo>
                    <a:pt x="13349" y="6697"/>
                    <a:pt x="14583" y="9564"/>
                    <a:pt x="14583" y="13085"/>
                  </a:cubicBezTo>
                  <a:cubicBezTo>
                    <a:pt x="14583" y="16605"/>
                    <a:pt x="13349" y="19472"/>
                    <a:pt x="11835" y="19472"/>
                  </a:cubicBezTo>
                  <a:close/>
                  <a:moveTo>
                    <a:pt x="3659" y="19472"/>
                  </a:moveTo>
                  <a:cubicBezTo>
                    <a:pt x="2145" y="19472"/>
                    <a:pt x="911" y="16605"/>
                    <a:pt x="911" y="13085"/>
                  </a:cubicBezTo>
                  <a:cubicBezTo>
                    <a:pt x="911" y="9628"/>
                    <a:pt x="2097" y="6809"/>
                    <a:pt x="3577" y="6713"/>
                  </a:cubicBezTo>
                  <a:cubicBezTo>
                    <a:pt x="3605" y="6729"/>
                    <a:pt x="3639" y="6729"/>
                    <a:pt x="3673" y="6729"/>
                  </a:cubicBezTo>
                  <a:cubicBezTo>
                    <a:pt x="3701" y="6729"/>
                    <a:pt x="3735" y="6729"/>
                    <a:pt x="3769" y="6713"/>
                  </a:cubicBezTo>
                  <a:cubicBezTo>
                    <a:pt x="5229" y="6841"/>
                    <a:pt x="6407" y="9660"/>
                    <a:pt x="6407" y="13085"/>
                  </a:cubicBezTo>
                  <a:cubicBezTo>
                    <a:pt x="6407" y="16605"/>
                    <a:pt x="5174" y="19472"/>
                    <a:pt x="3659" y="19472"/>
                  </a:cubicBezTo>
                  <a:close/>
                  <a:moveTo>
                    <a:pt x="20319" y="469"/>
                  </a:moveTo>
                  <a:cubicBezTo>
                    <a:pt x="20319" y="469"/>
                    <a:pt x="20319" y="453"/>
                    <a:pt x="20319" y="453"/>
                  </a:cubicBezTo>
                  <a:cubicBezTo>
                    <a:pt x="20305" y="421"/>
                    <a:pt x="20298" y="405"/>
                    <a:pt x="20284" y="373"/>
                  </a:cubicBezTo>
                  <a:cubicBezTo>
                    <a:pt x="20277" y="341"/>
                    <a:pt x="20264" y="310"/>
                    <a:pt x="20257" y="294"/>
                  </a:cubicBezTo>
                  <a:cubicBezTo>
                    <a:pt x="20257" y="294"/>
                    <a:pt x="20250" y="294"/>
                    <a:pt x="20250" y="294"/>
                  </a:cubicBezTo>
                  <a:cubicBezTo>
                    <a:pt x="20243" y="262"/>
                    <a:pt x="20236" y="262"/>
                    <a:pt x="20229" y="246"/>
                  </a:cubicBezTo>
                  <a:cubicBezTo>
                    <a:pt x="20216" y="214"/>
                    <a:pt x="20202" y="182"/>
                    <a:pt x="20181" y="166"/>
                  </a:cubicBezTo>
                  <a:cubicBezTo>
                    <a:pt x="20175" y="150"/>
                    <a:pt x="20161" y="134"/>
                    <a:pt x="20147" y="118"/>
                  </a:cubicBezTo>
                  <a:cubicBezTo>
                    <a:pt x="20134" y="103"/>
                    <a:pt x="20120" y="87"/>
                    <a:pt x="20106" y="71"/>
                  </a:cubicBezTo>
                  <a:cubicBezTo>
                    <a:pt x="20092" y="55"/>
                    <a:pt x="20079" y="55"/>
                    <a:pt x="20065" y="39"/>
                  </a:cubicBezTo>
                  <a:cubicBezTo>
                    <a:pt x="20044" y="39"/>
                    <a:pt x="20031" y="23"/>
                    <a:pt x="20017" y="23"/>
                  </a:cubicBezTo>
                  <a:cubicBezTo>
                    <a:pt x="20003" y="7"/>
                    <a:pt x="19990" y="7"/>
                    <a:pt x="19976" y="7"/>
                  </a:cubicBezTo>
                  <a:cubicBezTo>
                    <a:pt x="19962" y="7"/>
                    <a:pt x="19948" y="-9"/>
                    <a:pt x="19928" y="7"/>
                  </a:cubicBezTo>
                  <a:cubicBezTo>
                    <a:pt x="19921" y="7"/>
                    <a:pt x="19907" y="7"/>
                    <a:pt x="19894" y="7"/>
                  </a:cubicBezTo>
                  <a:cubicBezTo>
                    <a:pt x="19873" y="7"/>
                    <a:pt x="19859" y="23"/>
                    <a:pt x="19846" y="23"/>
                  </a:cubicBezTo>
                  <a:cubicBezTo>
                    <a:pt x="19832" y="23"/>
                    <a:pt x="19818" y="39"/>
                    <a:pt x="19805" y="55"/>
                  </a:cubicBezTo>
                  <a:cubicBezTo>
                    <a:pt x="19784" y="71"/>
                    <a:pt x="19770" y="71"/>
                    <a:pt x="19757" y="87"/>
                  </a:cubicBezTo>
                  <a:cubicBezTo>
                    <a:pt x="19743" y="103"/>
                    <a:pt x="19729" y="118"/>
                    <a:pt x="19709" y="150"/>
                  </a:cubicBezTo>
                  <a:cubicBezTo>
                    <a:pt x="19702" y="166"/>
                    <a:pt x="19695" y="166"/>
                    <a:pt x="19681" y="182"/>
                  </a:cubicBezTo>
                  <a:cubicBezTo>
                    <a:pt x="19681" y="182"/>
                    <a:pt x="19681" y="182"/>
                    <a:pt x="19681" y="182"/>
                  </a:cubicBezTo>
                  <a:cubicBezTo>
                    <a:pt x="19668" y="214"/>
                    <a:pt x="19654" y="230"/>
                    <a:pt x="19647" y="262"/>
                  </a:cubicBezTo>
                  <a:cubicBezTo>
                    <a:pt x="19633" y="278"/>
                    <a:pt x="19620" y="310"/>
                    <a:pt x="19606" y="326"/>
                  </a:cubicBezTo>
                  <a:cubicBezTo>
                    <a:pt x="19606" y="326"/>
                    <a:pt x="19606" y="326"/>
                    <a:pt x="19606" y="326"/>
                  </a:cubicBezTo>
                  <a:lnTo>
                    <a:pt x="15364" y="10823"/>
                  </a:lnTo>
                  <a:cubicBezTo>
                    <a:pt x="14939" y="7223"/>
                    <a:pt x="13521" y="4579"/>
                    <a:pt x="11835" y="4579"/>
                  </a:cubicBezTo>
                  <a:cubicBezTo>
                    <a:pt x="9971" y="4579"/>
                    <a:pt x="8429" y="7828"/>
                    <a:pt x="8203" y="12033"/>
                  </a:cubicBezTo>
                  <a:lnTo>
                    <a:pt x="7291" y="12033"/>
                  </a:lnTo>
                  <a:cubicBezTo>
                    <a:pt x="7106" y="8577"/>
                    <a:pt x="6030" y="5773"/>
                    <a:pt x="4619" y="4881"/>
                  </a:cubicBezTo>
                  <a:lnTo>
                    <a:pt x="5475" y="2747"/>
                  </a:lnTo>
                  <a:lnTo>
                    <a:pt x="6298" y="5566"/>
                  </a:lnTo>
                  <a:cubicBezTo>
                    <a:pt x="6387" y="5869"/>
                    <a:pt x="6531" y="6044"/>
                    <a:pt x="6681" y="6044"/>
                  </a:cubicBezTo>
                  <a:cubicBezTo>
                    <a:pt x="6771" y="6044"/>
                    <a:pt x="6860" y="5980"/>
                    <a:pt x="6935" y="5853"/>
                  </a:cubicBezTo>
                  <a:cubicBezTo>
                    <a:pt x="7141" y="5518"/>
                    <a:pt x="7195" y="4865"/>
                    <a:pt x="7058" y="4372"/>
                  </a:cubicBezTo>
                  <a:lnTo>
                    <a:pt x="5914" y="469"/>
                  </a:lnTo>
                  <a:cubicBezTo>
                    <a:pt x="5914" y="469"/>
                    <a:pt x="5914" y="453"/>
                    <a:pt x="5914" y="453"/>
                  </a:cubicBezTo>
                  <a:cubicBezTo>
                    <a:pt x="5900" y="421"/>
                    <a:pt x="5893" y="405"/>
                    <a:pt x="5880" y="373"/>
                  </a:cubicBezTo>
                  <a:cubicBezTo>
                    <a:pt x="5873" y="341"/>
                    <a:pt x="5859" y="310"/>
                    <a:pt x="5852" y="294"/>
                  </a:cubicBezTo>
                  <a:cubicBezTo>
                    <a:pt x="5852" y="294"/>
                    <a:pt x="5852" y="294"/>
                    <a:pt x="5845" y="294"/>
                  </a:cubicBezTo>
                  <a:cubicBezTo>
                    <a:pt x="5839" y="262"/>
                    <a:pt x="5832" y="262"/>
                    <a:pt x="5825" y="246"/>
                  </a:cubicBezTo>
                  <a:cubicBezTo>
                    <a:pt x="5811" y="214"/>
                    <a:pt x="5797" y="182"/>
                    <a:pt x="5777" y="166"/>
                  </a:cubicBezTo>
                  <a:cubicBezTo>
                    <a:pt x="5770" y="150"/>
                    <a:pt x="5756" y="134"/>
                    <a:pt x="5743" y="118"/>
                  </a:cubicBezTo>
                  <a:cubicBezTo>
                    <a:pt x="5729" y="103"/>
                    <a:pt x="5715" y="87"/>
                    <a:pt x="5702" y="71"/>
                  </a:cubicBezTo>
                  <a:cubicBezTo>
                    <a:pt x="5688" y="55"/>
                    <a:pt x="5667" y="55"/>
                    <a:pt x="5654" y="39"/>
                  </a:cubicBezTo>
                  <a:cubicBezTo>
                    <a:pt x="5640" y="39"/>
                    <a:pt x="5626" y="23"/>
                    <a:pt x="5612" y="23"/>
                  </a:cubicBezTo>
                  <a:cubicBezTo>
                    <a:pt x="5599" y="7"/>
                    <a:pt x="5585" y="7"/>
                    <a:pt x="5571" y="7"/>
                  </a:cubicBezTo>
                  <a:cubicBezTo>
                    <a:pt x="5558" y="7"/>
                    <a:pt x="5544" y="7"/>
                    <a:pt x="5530" y="7"/>
                  </a:cubicBezTo>
                  <a:cubicBezTo>
                    <a:pt x="5516" y="7"/>
                    <a:pt x="5496" y="7"/>
                    <a:pt x="5482" y="7"/>
                  </a:cubicBezTo>
                  <a:cubicBezTo>
                    <a:pt x="5469" y="7"/>
                    <a:pt x="5455" y="23"/>
                    <a:pt x="5441" y="23"/>
                  </a:cubicBezTo>
                  <a:cubicBezTo>
                    <a:pt x="5427" y="23"/>
                    <a:pt x="5414" y="39"/>
                    <a:pt x="5393" y="55"/>
                  </a:cubicBezTo>
                  <a:cubicBezTo>
                    <a:pt x="5379" y="71"/>
                    <a:pt x="5366" y="71"/>
                    <a:pt x="5359" y="87"/>
                  </a:cubicBezTo>
                  <a:cubicBezTo>
                    <a:pt x="5338" y="103"/>
                    <a:pt x="5325" y="118"/>
                    <a:pt x="5304" y="150"/>
                  </a:cubicBezTo>
                  <a:cubicBezTo>
                    <a:pt x="5297" y="166"/>
                    <a:pt x="5290" y="166"/>
                    <a:pt x="5277" y="182"/>
                  </a:cubicBezTo>
                  <a:cubicBezTo>
                    <a:pt x="5277" y="182"/>
                    <a:pt x="5277" y="182"/>
                    <a:pt x="5277" y="182"/>
                  </a:cubicBezTo>
                  <a:cubicBezTo>
                    <a:pt x="5263" y="214"/>
                    <a:pt x="5249" y="230"/>
                    <a:pt x="5242" y="262"/>
                  </a:cubicBezTo>
                  <a:cubicBezTo>
                    <a:pt x="5229" y="278"/>
                    <a:pt x="5215" y="310"/>
                    <a:pt x="5208" y="326"/>
                  </a:cubicBezTo>
                  <a:cubicBezTo>
                    <a:pt x="5201" y="326"/>
                    <a:pt x="5201" y="326"/>
                    <a:pt x="5201" y="326"/>
                  </a:cubicBezTo>
                  <a:lnTo>
                    <a:pt x="3481" y="4595"/>
                  </a:lnTo>
                  <a:cubicBezTo>
                    <a:pt x="1542" y="4802"/>
                    <a:pt x="0" y="8529"/>
                    <a:pt x="0" y="13085"/>
                  </a:cubicBezTo>
                  <a:cubicBezTo>
                    <a:pt x="0" y="17784"/>
                    <a:pt x="1638" y="21591"/>
                    <a:pt x="3659" y="21591"/>
                  </a:cubicBezTo>
                  <a:cubicBezTo>
                    <a:pt x="5523" y="21591"/>
                    <a:pt x="7065" y="18341"/>
                    <a:pt x="7291" y="14152"/>
                  </a:cubicBezTo>
                  <a:lnTo>
                    <a:pt x="8203" y="14152"/>
                  </a:lnTo>
                  <a:cubicBezTo>
                    <a:pt x="8429" y="18341"/>
                    <a:pt x="9971" y="21591"/>
                    <a:pt x="11835" y="21591"/>
                  </a:cubicBezTo>
                  <a:cubicBezTo>
                    <a:pt x="13781" y="21591"/>
                    <a:pt x="15371" y="18071"/>
                    <a:pt x="15487" y="13626"/>
                  </a:cubicBezTo>
                  <a:lnTo>
                    <a:pt x="19880" y="2747"/>
                  </a:lnTo>
                  <a:lnTo>
                    <a:pt x="20702" y="5566"/>
                  </a:lnTo>
                  <a:cubicBezTo>
                    <a:pt x="20791" y="5869"/>
                    <a:pt x="20935" y="6044"/>
                    <a:pt x="21086" y="6044"/>
                  </a:cubicBezTo>
                  <a:cubicBezTo>
                    <a:pt x="21168" y="6044"/>
                    <a:pt x="21264" y="5980"/>
                    <a:pt x="21340" y="5853"/>
                  </a:cubicBezTo>
                  <a:cubicBezTo>
                    <a:pt x="21545" y="5518"/>
                    <a:pt x="21600" y="4865"/>
                    <a:pt x="21463" y="4372"/>
                  </a:cubicBezTo>
                  <a:lnTo>
                    <a:pt x="20319" y="469"/>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198" name="组合 71"/>
            <p:cNvGrpSpPr/>
            <p:nvPr/>
          </p:nvGrpSpPr>
          <p:grpSpPr>
            <a:xfrm>
              <a:off x="12457855" y="3791158"/>
              <a:ext cx="941860" cy="827957"/>
              <a:chOff x="0" y="0"/>
              <a:chExt cx="941858" cy="827956"/>
            </a:xfrm>
          </p:grpSpPr>
          <p:sp>
            <p:nvSpPr>
              <p:cNvPr id="191"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2"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3"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4"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5"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6"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197"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201" name="组合 72"/>
            <p:cNvGrpSpPr/>
            <p:nvPr/>
          </p:nvGrpSpPr>
          <p:grpSpPr>
            <a:xfrm>
              <a:off x="12728230" y="2402371"/>
              <a:ext cx="1301705" cy="1299271"/>
              <a:chOff x="0" y="0"/>
              <a:chExt cx="1301703" cy="1299270"/>
            </a:xfrm>
          </p:grpSpPr>
          <p:sp>
            <p:nvSpPr>
              <p:cNvPr id="199"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0" name="Freeform 20"/>
              <p:cNvSpPr/>
              <p:nvPr/>
            </p:nvSpPr>
            <p:spPr>
              <a:xfrm>
                <a:off x="582052" y="582053"/>
                <a:ext cx="136382"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209" name="组合 73"/>
            <p:cNvGrpSpPr/>
            <p:nvPr/>
          </p:nvGrpSpPr>
          <p:grpSpPr>
            <a:xfrm>
              <a:off x="7738213" y="6266162"/>
              <a:ext cx="941860" cy="827957"/>
              <a:chOff x="0" y="0"/>
              <a:chExt cx="941858" cy="827956"/>
            </a:xfrm>
          </p:grpSpPr>
          <p:sp>
            <p:nvSpPr>
              <p:cNvPr id="202" name="Freeform 12"/>
              <p:cNvSpPr/>
              <p:nvPr/>
            </p:nvSpPr>
            <p:spPr>
              <a:xfrm rot="1013132">
                <a:off x="73484" y="101991"/>
                <a:ext cx="794890" cy="623975"/>
              </a:xfrm>
              <a:custGeom>
                <a:avLst/>
                <a:gdLst/>
                <a:ahLst/>
                <a:cxnLst>
                  <a:cxn ang="0">
                    <a:pos x="wd2" y="hd2"/>
                  </a:cxn>
                  <a:cxn ang="5400000">
                    <a:pos x="wd2" y="hd2"/>
                  </a:cxn>
                  <a:cxn ang="10800000">
                    <a:pos x="wd2" y="hd2"/>
                  </a:cxn>
                  <a:cxn ang="16200000">
                    <a:pos x="wd2" y="hd2"/>
                  </a:cxn>
                </a:cxnLst>
                <a:rect l="0" t="0" r="r" b="b"/>
                <a:pathLst>
                  <a:path w="21600" h="21600" extrusionOk="0">
                    <a:moveTo>
                      <a:pt x="20445" y="18815"/>
                    </a:moveTo>
                    <a:cubicBezTo>
                      <a:pt x="19488" y="18146"/>
                      <a:pt x="17885" y="17269"/>
                      <a:pt x="16015" y="17269"/>
                    </a:cubicBezTo>
                    <a:cubicBezTo>
                      <a:pt x="15903" y="17269"/>
                      <a:pt x="15782" y="17280"/>
                      <a:pt x="15670" y="17280"/>
                    </a:cubicBezTo>
                    <a:cubicBezTo>
                      <a:pt x="13782" y="17401"/>
                      <a:pt x="12300" y="18190"/>
                      <a:pt x="11403" y="18804"/>
                    </a:cubicBezTo>
                    <a:lnTo>
                      <a:pt x="11403" y="3377"/>
                    </a:lnTo>
                    <a:cubicBezTo>
                      <a:pt x="11610" y="2971"/>
                      <a:pt x="12601" y="1392"/>
                      <a:pt x="15920" y="1458"/>
                    </a:cubicBezTo>
                    <a:cubicBezTo>
                      <a:pt x="19212" y="1535"/>
                      <a:pt x="20230" y="2993"/>
                      <a:pt x="20445" y="3399"/>
                    </a:cubicBezTo>
                    <a:lnTo>
                      <a:pt x="20445" y="18815"/>
                    </a:lnTo>
                    <a:close/>
                    <a:moveTo>
                      <a:pt x="10188" y="18804"/>
                    </a:moveTo>
                    <a:cubicBezTo>
                      <a:pt x="9300" y="18190"/>
                      <a:pt x="7809" y="17401"/>
                      <a:pt x="5930" y="17280"/>
                    </a:cubicBezTo>
                    <a:cubicBezTo>
                      <a:pt x="5809" y="17280"/>
                      <a:pt x="5697" y="17269"/>
                      <a:pt x="5577" y="17269"/>
                    </a:cubicBezTo>
                    <a:cubicBezTo>
                      <a:pt x="3715" y="17269"/>
                      <a:pt x="2103" y="18146"/>
                      <a:pt x="1146" y="18815"/>
                    </a:cubicBezTo>
                    <a:lnTo>
                      <a:pt x="1146" y="3399"/>
                    </a:lnTo>
                    <a:cubicBezTo>
                      <a:pt x="1370" y="2993"/>
                      <a:pt x="2379" y="1535"/>
                      <a:pt x="5680" y="1458"/>
                    </a:cubicBezTo>
                    <a:cubicBezTo>
                      <a:pt x="8999" y="1392"/>
                      <a:pt x="9990" y="2971"/>
                      <a:pt x="10188" y="3377"/>
                    </a:cubicBezTo>
                    <a:lnTo>
                      <a:pt x="10188" y="18804"/>
                    </a:lnTo>
                    <a:close/>
                    <a:moveTo>
                      <a:pt x="15937" y="0"/>
                    </a:moveTo>
                    <a:cubicBezTo>
                      <a:pt x="15860" y="0"/>
                      <a:pt x="15782" y="0"/>
                      <a:pt x="15713" y="0"/>
                    </a:cubicBezTo>
                    <a:cubicBezTo>
                      <a:pt x="12843" y="0"/>
                      <a:pt x="11446" y="1151"/>
                      <a:pt x="10800" y="2017"/>
                    </a:cubicBezTo>
                    <a:cubicBezTo>
                      <a:pt x="10154" y="1151"/>
                      <a:pt x="8749" y="0"/>
                      <a:pt x="5887" y="0"/>
                    </a:cubicBezTo>
                    <a:cubicBezTo>
                      <a:pt x="5809" y="0"/>
                      <a:pt x="5740" y="0"/>
                      <a:pt x="5663" y="0"/>
                    </a:cubicBezTo>
                    <a:cubicBezTo>
                      <a:pt x="1095" y="99"/>
                      <a:pt x="138" y="2631"/>
                      <a:pt x="43" y="2928"/>
                    </a:cubicBezTo>
                    <a:lnTo>
                      <a:pt x="0" y="3059"/>
                    </a:lnTo>
                    <a:lnTo>
                      <a:pt x="0" y="21600"/>
                    </a:lnTo>
                    <a:lnTo>
                      <a:pt x="922" y="20712"/>
                    </a:lnTo>
                    <a:cubicBezTo>
                      <a:pt x="940" y="20690"/>
                      <a:pt x="3181" y="18585"/>
                      <a:pt x="5878" y="18738"/>
                    </a:cubicBezTo>
                    <a:cubicBezTo>
                      <a:pt x="8128" y="18881"/>
                      <a:pt x="9766" y="20142"/>
                      <a:pt x="10257" y="20569"/>
                    </a:cubicBezTo>
                    <a:cubicBezTo>
                      <a:pt x="10352" y="20646"/>
                      <a:pt x="10404" y="20701"/>
                      <a:pt x="10412" y="20701"/>
                    </a:cubicBezTo>
                    <a:lnTo>
                      <a:pt x="10800" y="21096"/>
                    </a:lnTo>
                    <a:lnTo>
                      <a:pt x="11188" y="20701"/>
                    </a:lnTo>
                    <a:cubicBezTo>
                      <a:pt x="11188" y="20701"/>
                      <a:pt x="11240" y="20646"/>
                      <a:pt x="11343" y="20569"/>
                    </a:cubicBezTo>
                    <a:cubicBezTo>
                      <a:pt x="11834" y="20142"/>
                      <a:pt x="13472" y="18881"/>
                      <a:pt x="15722" y="18738"/>
                    </a:cubicBezTo>
                    <a:cubicBezTo>
                      <a:pt x="18402" y="18585"/>
                      <a:pt x="20652" y="20690"/>
                      <a:pt x="20678" y="20712"/>
                    </a:cubicBezTo>
                    <a:lnTo>
                      <a:pt x="21600" y="21600"/>
                    </a:lnTo>
                    <a:lnTo>
                      <a:pt x="21600" y="3059"/>
                    </a:lnTo>
                    <a:lnTo>
                      <a:pt x="21557" y="2928"/>
                    </a:lnTo>
                    <a:cubicBezTo>
                      <a:pt x="21462" y="2631"/>
                      <a:pt x="20505" y="99"/>
                      <a:pt x="15937"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3" name="Freeform 13"/>
              <p:cNvSpPr/>
              <p:nvPr/>
            </p:nvSpPr>
            <p:spPr>
              <a:xfrm rot="1013132">
                <a:off x="200463" y="188670"/>
                <a:ext cx="264550" cy="60333"/>
              </a:xfrm>
              <a:custGeom>
                <a:avLst/>
                <a:gdLst/>
                <a:ahLst/>
                <a:cxnLst>
                  <a:cxn ang="0">
                    <a:pos x="wd2" y="hd2"/>
                  </a:cxn>
                  <a:cxn ang="5400000">
                    <a:pos x="wd2" y="hd2"/>
                  </a:cxn>
                  <a:cxn ang="10800000">
                    <a:pos x="wd2" y="hd2"/>
                  </a:cxn>
                  <a:cxn ang="16200000">
                    <a:pos x="wd2" y="hd2"/>
                  </a:cxn>
                </a:cxnLst>
                <a:rect l="0" t="0" r="r" b="b"/>
                <a:pathLst>
                  <a:path w="21330" h="20015" extrusionOk="0">
                    <a:moveTo>
                      <a:pt x="20904" y="12434"/>
                    </a:moveTo>
                    <a:cubicBezTo>
                      <a:pt x="20725" y="11910"/>
                      <a:pt x="16937" y="1005"/>
                      <a:pt x="11153" y="62"/>
                    </a:cubicBezTo>
                    <a:cubicBezTo>
                      <a:pt x="5318" y="-987"/>
                      <a:pt x="635" y="11805"/>
                      <a:pt x="456" y="12330"/>
                    </a:cubicBezTo>
                    <a:cubicBezTo>
                      <a:pt x="-31" y="13588"/>
                      <a:pt x="-133" y="16209"/>
                      <a:pt x="174" y="18201"/>
                    </a:cubicBezTo>
                    <a:cubicBezTo>
                      <a:pt x="379" y="19355"/>
                      <a:pt x="686" y="19984"/>
                      <a:pt x="1019" y="19984"/>
                    </a:cubicBezTo>
                    <a:cubicBezTo>
                      <a:pt x="1223" y="19984"/>
                      <a:pt x="1428" y="19774"/>
                      <a:pt x="1607" y="19250"/>
                    </a:cubicBezTo>
                    <a:cubicBezTo>
                      <a:pt x="1633" y="19145"/>
                      <a:pt x="5907" y="7506"/>
                      <a:pt x="11051" y="8345"/>
                    </a:cubicBezTo>
                    <a:cubicBezTo>
                      <a:pt x="16221" y="9289"/>
                      <a:pt x="19676" y="19145"/>
                      <a:pt x="19701" y="19250"/>
                    </a:cubicBezTo>
                    <a:cubicBezTo>
                      <a:pt x="20162" y="20613"/>
                      <a:pt x="20802" y="20089"/>
                      <a:pt x="21134" y="18201"/>
                    </a:cubicBezTo>
                    <a:cubicBezTo>
                      <a:pt x="21467" y="16314"/>
                      <a:pt x="21365" y="13693"/>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4" name="Freeform 14"/>
              <p:cNvSpPr/>
              <p:nvPr/>
            </p:nvSpPr>
            <p:spPr>
              <a:xfrm rot="1013132">
                <a:off x="165758" y="302890"/>
                <a:ext cx="264550" cy="60553"/>
              </a:xfrm>
              <a:custGeom>
                <a:avLst/>
                <a:gdLst/>
                <a:ahLst/>
                <a:cxnLst>
                  <a:cxn ang="0">
                    <a:pos x="wd2" y="hd2"/>
                  </a:cxn>
                  <a:cxn ang="5400000">
                    <a:pos x="wd2" y="hd2"/>
                  </a:cxn>
                  <a:cxn ang="10800000">
                    <a:pos x="wd2" y="hd2"/>
                  </a:cxn>
                  <a:cxn ang="16200000">
                    <a:pos x="wd2" y="hd2"/>
                  </a:cxn>
                </a:cxnLst>
                <a:rect l="0" t="0" r="r" b="b"/>
                <a:pathLst>
                  <a:path w="21330" h="20088" extrusionOk="0">
                    <a:moveTo>
                      <a:pt x="20904" y="12433"/>
                    </a:moveTo>
                    <a:cubicBezTo>
                      <a:pt x="20725" y="12014"/>
                      <a:pt x="16937" y="1109"/>
                      <a:pt x="11153" y="61"/>
                    </a:cubicBezTo>
                    <a:cubicBezTo>
                      <a:pt x="5318" y="-988"/>
                      <a:pt x="635" y="11909"/>
                      <a:pt x="456" y="12433"/>
                    </a:cubicBezTo>
                    <a:cubicBezTo>
                      <a:pt x="-31" y="13692"/>
                      <a:pt x="-133" y="16313"/>
                      <a:pt x="174" y="18200"/>
                    </a:cubicBezTo>
                    <a:cubicBezTo>
                      <a:pt x="379" y="19459"/>
                      <a:pt x="686" y="20088"/>
                      <a:pt x="1019" y="20088"/>
                    </a:cubicBezTo>
                    <a:cubicBezTo>
                      <a:pt x="1223" y="20088"/>
                      <a:pt x="1428" y="19878"/>
                      <a:pt x="1607" y="19354"/>
                    </a:cubicBezTo>
                    <a:cubicBezTo>
                      <a:pt x="1633" y="19249"/>
                      <a:pt x="5907" y="7610"/>
                      <a:pt x="11051" y="8449"/>
                    </a:cubicBezTo>
                    <a:cubicBezTo>
                      <a:pt x="16221" y="9393"/>
                      <a:pt x="19676" y="19249"/>
                      <a:pt x="19701" y="19354"/>
                    </a:cubicBezTo>
                    <a:cubicBezTo>
                      <a:pt x="20162" y="20612"/>
                      <a:pt x="20802" y="20193"/>
                      <a:pt x="21134" y="18305"/>
                    </a:cubicBezTo>
                    <a:cubicBezTo>
                      <a:pt x="21467" y="16418"/>
                      <a:pt x="21365" y="13796"/>
                      <a:pt x="20904" y="1243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5" name="Freeform 15"/>
              <p:cNvSpPr/>
              <p:nvPr/>
            </p:nvSpPr>
            <p:spPr>
              <a:xfrm rot="1013132">
                <a:off x="130986" y="417127"/>
                <a:ext cx="264550" cy="6118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774"/>
                      <a:pt x="1607"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6" name="Freeform 16"/>
              <p:cNvSpPr/>
              <p:nvPr/>
            </p:nvSpPr>
            <p:spPr>
              <a:xfrm rot="1013132">
                <a:off x="557231" y="313708"/>
                <a:ext cx="264550" cy="60815"/>
              </a:xfrm>
              <a:custGeom>
                <a:avLst/>
                <a:gdLst/>
                <a:ahLst/>
                <a:cxnLst>
                  <a:cxn ang="0">
                    <a:pos x="wd2" y="hd2"/>
                  </a:cxn>
                  <a:cxn ang="5400000">
                    <a:pos x="wd2" y="hd2"/>
                  </a:cxn>
                  <a:cxn ang="10800000">
                    <a:pos x="wd2" y="hd2"/>
                  </a:cxn>
                  <a:cxn ang="16200000">
                    <a:pos x="wd2" y="hd2"/>
                  </a:cxn>
                </a:cxnLst>
                <a:rect l="0" t="0" r="r" b="b"/>
                <a:pathLst>
                  <a:path w="21330" h="20175" extrusionOk="0">
                    <a:moveTo>
                      <a:pt x="20904" y="12483"/>
                    </a:moveTo>
                    <a:cubicBezTo>
                      <a:pt x="20725" y="12062"/>
                      <a:pt x="16937" y="1104"/>
                      <a:pt x="11153" y="50"/>
                    </a:cubicBezTo>
                    <a:cubicBezTo>
                      <a:pt x="5318" y="-898"/>
                      <a:pt x="635" y="11957"/>
                      <a:pt x="456" y="12483"/>
                    </a:cubicBezTo>
                    <a:cubicBezTo>
                      <a:pt x="-31" y="13748"/>
                      <a:pt x="-133" y="16382"/>
                      <a:pt x="174" y="18279"/>
                    </a:cubicBezTo>
                    <a:cubicBezTo>
                      <a:pt x="379" y="19543"/>
                      <a:pt x="686" y="20175"/>
                      <a:pt x="1019" y="20175"/>
                    </a:cubicBezTo>
                    <a:cubicBezTo>
                      <a:pt x="1223" y="20175"/>
                      <a:pt x="1428" y="19964"/>
                      <a:pt x="1582" y="19438"/>
                    </a:cubicBezTo>
                    <a:cubicBezTo>
                      <a:pt x="1633" y="19332"/>
                      <a:pt x="5907" y="7637"/>
                      <a:pt x="11051" y="8480"/>
                    </a:cubicBezTo>
                    <a:cubicBezTo>
                      <a:pt x="16221" y="9428"/>
                      <a:pt x="19676" y="19332"/>
                      <a:pt x="19701" y="19438"/>
                    </a:cubicBezTo>
                    <a:cubicBezTo>
                      <a:pt x="20162" y="20702"/>
                      <a:pt x="20802" y="20281"/>
                      <a:pt x="21134" y="18384"/>
                    </a:cubicBezTo>
                    <a:cubicBezTo>
                      <a:pt x="21467" y="16487"/>
                      <a:pt x="21365" y="13853"/>
                      <a:pt x="20904" y="1248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7" name="Freeform 17"/>
              <p:cNvSpPr/>
              <p:nvPr/>
            </p:nvSpPr>
            <p:spPr>
              <a:xfrm rot="1013132">
                <a:off x="522519" y="428193"/>
                <a:ext cx="264550" cy="60554"/>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434"/>
                    </a:cubicBezTo>
                    <a:cubicBezTo>
                      <a:pt x="-31" y="13693"/>
                      <a:pt x="-133" y="16314"/>
                      <a:pt x="174" y="18201"/>
                    </a:cubicBezTo>
                    <a:cubicBezTo>
                      <a:pt x="379" y="19460"/>
                      <a:pt x="686" y="20089"/>
                      <a:pt x="1019" y="20089"/>
                    </a:cubicBezTo>
                    <a:cubicBezTo>
                      <a:pt x="1223" y="20089"/>
                      <a:pt x="1428" y="19879"/>
                      <a:pt x="1582" y="19355"/>
                    </a:cubicBezTo>
                    <a:cubicBezTo>
                      <a:pt x="1633" y="19250"/>
                      <a:pt x="5907" y="7611"/>
                      <a:pt x="11051" y="8450"/>
                    </a:cubicBezTo>
                    <a:cubicBezTo>
                      <a:pt x="16221" y="9394"/>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08" name="Freeform 18"/>
              <p:cNvSpPr/>
              <p:nvPr/>
            </p:nvSpPr>
            <p:spPr>
              <a:xfrm rot="1013132">
                <a:off x="487650" y="543064"/>
                <a:ext cx="264550" cy="60555"/>
              </a:xfrm>
              <a:custGeom>
                <a:avLst/>
                <a:gdLst/>
                <a:ahLst/>
                <a:cxnLst>
                  <a:cxn ang="0">
                    <a:pos x="wd2" y="hd2"/>
                  </a:cxn>
                  <a:cxn ang="5400000">
                    <a:pos x="wd2" y="hd2"/>
                  </a:cxn>
                  <a:cxn ang="10800000">
                    <a:pos x="wd2" y="hd2"/>
                  </a:cxn>
                  <a:cxn ang="16200000">
                    <a:pos x="wd2" y="hd2"/>
                  </a:cxn>
                </a:cxnLst>
                <a:rect l="0" t="0" r="r" b="b"/>
                <a:pathLst>
                  <a:path w="21330" h="20088" extrusionOk="0">
                    <a:moveTo>
                      <a:pt x="20904" y="12434"/>
                    </a:moveTo>
                    <a:cubicBezTo>
                      <a:pt x="20725" y="12015"/>
                      <a:pt x="16937" y="1110"/>
                      <a:pt x="11153" y="62"/>
                    </a:cubicBezTo>
                    <a:cubicBezTo>
                      <a:pt x="5318" y="-987"/>
                      <a:pt x="635" y="11805"/>
                      <a:pt x="456" y="12330"/>
                    </a:cubicBezTo>
                    <a:cubicBezTo>
                      <a:pt x="-31" y="13693"/>
                      <a:pt x="-133" y="16314"/>
                      <a:pt x="174" y="18201"/>
                    </a:cubicBezTo>
                    <a:cubicBezTo>
                      <a:pt x="379" y="19355"/>
                      <a:pt x="686" y="20089"/>
                      <a:pt x="1019" y="20089"/>
                    </a:cubicBezTo>
                    <a:cubicBezTo>
                      <a:pt x="1223" y="20089"/>
                      <a:pt x="1428" y="19774"/>
                      <a:pt x="1582" y="19355"/>
                    </a:cubicBezTo>
                    <a:cubicBezTo>
                      <a:pt x="1633" y="19250"/>
                      <a:pt x="5907" y="7611"/>
                      <a:pt x="11051" y="8450"/>
                    </a:cubicBezTo>
                    <a:cubicBezTo>
                      <a:pt x="16221" y="9289"/>
                      <a:pt x="19676" y="19145"/>
                      <a:pt x="19701" y="19250"/>
                    </a:cubicBezTo>
                    <a:cubicBezTo>
                      <a:pt x="20162" y="20613"/>
                      <a:pt x="20802" y="20194"/>
                      <a:pt x="21134" y="18306"/>
                    </a:cubicBezTo>
                    <a:cubicBezTo>
                      <a:pt x="21467" y="16419"/>
                      <a:pt x="21365" y="13797"/>
                      <a:pt x="20904" y="12434"/>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10" name="Freeform 19"/>
            <p:cNvSpPr/>
            <p:nvPr/>
          </p:nvSpPr>
          <p:spPr>
            <a:xfrm rot="3628785">
              <a:off x="6249805" y="7599452"/>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1" name="Freeform 7"/>
            <p:cNvSpPr/>
            <p:nvPr/>
          </p:nvSpPr>
          <p:spPr>
            <a:xfrm rot="20132267">
              <a:off x="827927" y="7054237"/>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214" name="组合 76"/>
            <p:cNvGrpSpPr/>
            <p:nvPr/>
          </p:nvGrpSpPr>
          <p:grpSpPr>
            <a:xfrm>
              <a:off x="12644337" y="1594473"/>
              <a:ext cx="1015666" cy="838079"/>
              <a:chOff x="0" y="0"/>
              <a:chExt cx="1015664" cy="838078"/>
            </a:xfrm>
          </p:grpSpPr>
          <p:sp>
            <p:nvSpPr>
              <p:cNvPr id="212" name="Freeform 26"/>
              <p:cNvSpPr/>
              <p:nvPr/>
            </p:nvSpPr>
            <p:spPr>
              <a:xfrm rot="21086915">
                <a:off x="47603" y="64493"/>
                <a:ext cx="920459" cy="709093"/>
              </a:xfrm>
              <a:custGeom>
                <a:avLst/>
                <a:gdLst/>
                <a:ahLst/>
                <a:cxnLst>
                  <a:cxn ang="0">
                    <a:pos x="wd2" y="hd2"/>
                  </a:cxn>
                  <a:cxn ang="5400000">
                    <a:pos x="wd2" y="hd2"/>
                  </a:cxn>
                  <a:cxn ang="10800000">
                    <a:pos x="wd2" y="hd2"/>
                  </a:cxn>
                  <a:cxn ang="16200000">
                    <a:pos x="wd2" y="hd2"/>
                  </a:cxn>
                </a:cxnLst>
                <a:rect l="0" t="0" r="r" b="b"/>
                <a:pathLst>
                  <a:path w="21600" h="21600" extrusionOk="0">
                    <a:moveTo>
                      <a:pt x="10813" y="19051"/>
                    </a:moveTo>
                    <a:cubicBezTo>
                      <a:pt x="7871" y="19051"/>
                      <a:pt x="5486" y="15950"/>
                      <a:pt x="5486" y="12161"/>
                    </a:cubicBezTo>
                    <a:cubicBezTo>
                      <a:pt x="5486" y="8337"/>
                      <a:pt x="7871" y="5236"/>
                      <a:pt x="10813" y="5236"/>
                    </a:cubicBezTo>
                    <a:cubicBezTo>
                      <a:pt x="13729" y="5236"/>
                      <a:pt x="16114" y="8337"/>
                      <a:pt x="16114" y="12161"/>
                    </a:cubicBezTo>
                    <a:cubicBezTo>
                      <a:pt x="16114" y="15950"/>
                      <a:pt x="13729" y="19051"/>
                      <a:pt x="10813" y="19051"/>
                    </a:cubicBezTo>
                    <a:close/>
                    <a:moveTo>
                      <a:pt x="4134" y="6063"/>
                    </a:moveTo>
                    <a:lnTo>
                      <a:pt x="1431" y="6063"/>
                    </a:lnTo>
                    <a:lnTo>
                      <a:pt x="1431" y="4065"/>
                    </a:lnTo>
                    <a:lnTo>
                      <a:pt x="4134" y="4065"/>
                    </a:lnTo>
                    <a:lnTo>
                      <a:pt x="4134" y="6063"/>
                    </a:lnTo>
                    <a:close/>
                    <a:moveTo>
                      <a:pt x="15928" y="2722"/>
                    </a:moveTo>
                    <a:lnTo>
                      <a:pt x="14047" y="0"/>
                    </a:lnTo>
                    <a:lnTo>
                      <a:pt x="7553" y="0"/>
                    </a:lnTo>
                    <a:lnTo>
                      <a:pt x="5672" y="2722"/>
                    </a:lnTo>
                    <a:lnTo>
                      <a:pt x="0" y="2722"/>
                    </a:lnTo>
                    <a:lnTo>
                      <a:pt x="0" y="21600"/>
                    </a:lnTo>
                    <a:lnTo>
                      <a:pt x="21600" y="21600"/>
                    </a:lnTo>
                    <a:lnTo>
                      <a:pt x="21600" y="2722"/>
                    </a:lnTo>
                    <a:lnTo>
                      <a:pt x="15928" y="2722"/>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3" name="Freeform 27"/>
              <p:cNvSpPr/>
              <p:nvPr/>
            </p:nvSpPr>
            <p:spPr>
              <a:xfrm rot="21086915">
                <a:off x="342578" y="289969"/>
                <a:ext cx="343834" cy="346755"/>
              </a:xfrm>
              <a:custGeom>
                <a:avLst/>
                <a:gdLst/>
                <a:ahLst/>
                <a:cxnLst>
                  <a:cxn ang="0">
                    <a:pos x="wd2" y="hd2"/>
                  </a:cxn>
                  <a:cxn ang="5400000">
                    <a:pos x="wd2" y="hd2"/>
                  </a:cxn>
                  <a:cxn ang="10800000">
                    <a:pos x="wd2" y="hd2"/>
                  </a:cxn>
                  <a:cxn ang="16200000">
                    <a:pos x="wd2" y="hd2"/>
                  </a:cxn>
                </a:cxnLst>
                <a:rect l="0" t="0" r="r" b="b"/>
                <a:pathLst>
                  <a:path w="21600" h="21600" extrusionOk="0">
                    <a:moveTo>
                      <a:pt x="10835" y="0"/>
                    </a:moveTo>
                    <a:cubicBezTo>
                      <a:pt x="4816" y="0"/>
                      <a:pt x="0" y="4800"/>
                      <a:pt x="0" y="10800"/>
                    </a:cubicBezTo>
                    <a:cubicBezTo>
                      <a:pt x="0" y="16729"/>
                      <a:pt x="4816" y="21600"/>
                      <a:pt x="10835" y="21600"/>
                    </a:cubicBezTo>
                    <a:cubicBezTo>
                      <a:pt x="16784" y="21600"/>
                      <a:pt x="21600" y="16729"/>
                      <a:pt x="21600" y="10800"/>
                    </a:cubicBezTo>
                    <a:cubicBezTo>
                      <a:pt x="21600" y="4800"/>
                      <a:pt x="16784" y="0"/>
                      <a:pt x="10835"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219" name="组 215"/>
            <p:cNvGrpSpPr/>
            <p:nvPr/>
          </p:nvGrpSpPr>
          <p:grpSpPr>
            <a:xfrm>
              <a:off x="10269499" y="122131"/>
              <a:ext cx="1520970" cy="1455486"/>
              <a:chOff x="0" y="0"/>
              <a:chExt cx="1520969" cy="1455484"/>
            </a:xfrm>
          </p:grpSpPr>
          <p:sp>
            <p:nvSpPr>
              <p:cNvPr id="215" name="Freeform 13"/>
              <p:cNvSpPr/>
              <p:nvPr/>
            </p:nvSpPr>
            <p:spPr>
              <a:xfrm rot="2803540">
                <a:off x="651068" y="179573"/>
                <a:ext cx="286393" cy="1032315"/>
              </a:xfrm>
              <a:custGeom>
                <a:avLst/>
                <a:gdLst/>
                <a:ahLst/>
                <a:cxnLst>
                  <a:cxn ang="0">
                    <a:pos x="wd2" y="hd2"/>
                  </a:cxn>
                  <a:cxn ang="5400000">
                    <a:pos x="wd2" y="hd2"/>
                  </a:cxn>
                  <a:cxn ang="10800000">
                    <a:pos x="wd2" y="hd2"/>
                  </a:cxn>
                  <a:cxn ang="16200000">
                    <a:pos x="wd2" y="hd2"/>
                  </a:cxn>
                </a:cxnLst>
                <a:rect l="0" t="0" r="r" b="b"/>
                <a:pathLst>
                  <a:path w="21600" h="21600" extrusionOk="0">
                    <a:moveTo>
                      <a:pt x="8063" y="658"/>
                    </a:moveTo>
                    <a:lnTo>
                      <a:pt x="13537" y="658"/>
                    </a:lnTo>
                    <a:lnTo>
                      <a:pt x="13537" y="20942"/>
                    </a:lnTo>
                    <a:lnTo>
                      <a:pt x="8063" y="20942"/>
                    </a:lnTo>
                    <a:lnTo>
                      <a:pt x="8063" y="658"/>
                    </a:lnTo>
                    <a:close/>
                    <a:moveTo>
                      <a:pt x="5709" y="20942"/>
                    </a:moveTo>
                    <a:lnTo>
                      <a:pt x="2354" y="20942"/>
                    </a:lnTo>
                    <a:lnTo>
                      <a:pt x="2354" y="658"/>
                    </a:lnTo>
                    <a:lnTo>
                      <a:pt x="5709" y="658"/>
                    </a:lnTo>
                    <a:lnTo>
                      <a:pt x="5709" y="20942"/>
                    </a:lnTo>
                    <a:close/>
                    <a:moveTo>
                      <a:pt x="15891" y="658"/>
                    </a:moveTo>
                    <a:lnTo>
                      <a:pt x="19246" y="658"/>
                    </a:lnTo>
                    <a:lnTo>
                      <a:pt x="19246" y="20942"/>
                    </a:lnTo>
                    <a:lnTo>
                      <a:pt x="15891" y="20942"/>
                    </a:lnTo>
                    <a:lnTo>
                      <a:pt x="15891" y="658"/>
                    </a:lnTo>
                    <a:close/>
                    <a:moveTo>
                      <a:pt x="15891" y="21600"/>
                    </a:moveTo>
                    <a:lnTo>
                      <a:pt x="21600" y="21600"/>
                    </a:lnTo>
                    <a:lnTo>
                      <a:pt x="21600" y="0"/>
                    </a:lnTo>
                    <a:lnTo>
                      <a:pt x="0" y="0"/>
                    </a:lnTo>
                    <a:lnTo>
                      <a:pt x="0" y="21600"/>
                    </a:lnTo>
                    <a:lnTo>
                      <a:pt x="15891"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6" name="Freeform 14"/>
              <p:cNvSpPr/>
              <p:nvPr/>
            </p:nvSpPr>
            <p:spPr>
              <a:xfrm rot="2803540">
                <a:off x="1055305" y="289102"/>
                <a:ext cx="286393" cy="52073"/>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7" name="Freeform 15"/>
              <p:cNvSpPr/>
              <p:nvPr/>
            </p:nvSpPr>
            <p:spPr>
              <a:xfrm rot="2803540">
                <a:off x="1179168" y="63715"/>
                <a:ext cx="290303" cy="266867"/>
              </a:xfrm>
              <a:custGeom>
                <a:avLst/>
                <a:gdLst/>
                <a:ahLst/>
                <a:cxnLst>
                  <a:cxn ang="0">
                    <a:pos x="wd2" y="hd2"/>
                  </a:cxn>
                  <a:cxn ang="5400000">
                    <a:pos x="wd2" y="hd2"/>
                  </a:cxn>
                  <a:cxn ang="10800000">
                    <a:pos x="wd2" y="hd2"/>
                  </a:cxn>
                  <a:cxn ang="16200000">
                    <a:pos x="wd2" y="hd2"/>
                  </a:cxn>
                </a:cxnLst>
                <a:rect l="0" t="0" r="r" b="b"/>
                <a:pathLst>
                  <a:path w="18598" h="21600" extrusionOk="0">
                    <a:moveTo>
                      <a:pt x="18520" y="21600"/>
                    </a:moveTo>
                    <a:cubicBezTo>
                      <a:pt x="18520" y="21600"/>
                      <a:pt x="20077" y="0"/>
                      <a:pt x="9277" y="0"/>
                    </a:cubicBezTo>
                    <a:cubicBezTo>
                      <a:pt x="-1523" y="0"/>
                      <a:pt x="84" y="21600"/>
                      <a:pt x="84" y="21600"/>
                    </a:cubicBezTo>
                    <a:lnTo>
                      <a:pt x="1852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18" name="Freeform 17"/>
              <p:cNvSpPr/>
              <p:nvPr/>
            </p:nvSpPr>
            <p:spPr>
              <a:xfrm rot="2803540">
                <a:off x="113311" y="982758"/>
                <a:ext cx="288996" cy="436099"/>
              </a:xfrm>
              <a:custGeom>
                <a:avLst/>
                <a:gdLst/>
                <a:ahLst/>
                <a:cxnLst>
                  <a:cxn ang="0">
                    <a:pos x="wd2" y="hd2"/>
                  </a:cxn>
                  <a:cxn ang="5400000">
                    <a:pos x="wd2" y="hd2"/>
                  </a:cxn>
                  <a:cxn ang="10800000">
                    <a:pos x="wd2" y="hd2"/>
                  </a:cxn>
                  <a:cxn ang="16200000">
                    <a:pos x="wd2" y="hd2"/>
                  </a:cxn>
                </a:cxnLst>
                <a:rect l="0" t="0" r="r" b="b"/>
                <a:pathLst>
                  <a:path w="21600" h="21600" extrusionOk="0">
                    <a:moveTo>
                      <a:pt x="12527" y="13178"/>
                    </a:moveTo>
                    <a:lnTo>
                      <a:pt x="9073" y="13178"/>
                    </a:lnTo>
                    <a:lnTo>
                      <a:pt x="3278" y="1560"/>
                    </a:lnTo>
                    <a:lnTo>
                      <a:pt x="18322" y="1560"/>
                    </a:lnTo>
                    <a:lnTo>
                      <a:pt x="12527" y="13178"/>
                    </a:lnTo>
                    <a:close/>
                    <a:moveTo>
                      <a:pt x="6615" y="13178"/>
                    </a:moveTo>
                    <a:lnTo>
                      <a:pt x="10771" y="21600"/>
                    </a:lnTo>
                    <a:lnTo>
                      <a:pt x="14985" y="13178"/>
                    </a:lnTo>
                    <a:lnTo>
                      <a:pt x="21600" y="0"/>
                    </a:lnTo>
                    <a:lnTo>
                      <a:pt x="0" y="0"/>
                    </a:lnTo>
                    <a:lnTo>
                      <a:pt x="6615" y="1317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grpSp>
          <p:nvGrpSpPr>
            <p:cNvPr id="222" name="组合 78"/>
            <p:cNvGrpSpPr/>
            <p:nvPr/>
          </p:nvGrpSpPr>
          <p:grpSpPr>
            <a:xfrm>
              <a:off x="7259411" y="7137265"/>
              <a:ext cx="1301705" cy="1299271"/>
              <a:chOff x="0" y="0"/>
              <a:chExt cx="1301703" cy="1299270"/>
            </a:xfrm>
          </p:grpSpPr>
          <p:sp>
            <p:nvSpPr>
              <p:cNvPr id="220" name="Freeform 19"/>
              <p:cNvSpPr/>
              <p:nvPr/>
            </p:nvSpPr>
            <p:spPr>
              <a:xfrm>
                <a:off x="0" y="-1"/>
                <a:ext cx="1301704" cy="1299272"/>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21" name="Freeform 20"/>
              <p:cNvSpPr/>
              <p:nvPr/>
            </p:nvSpPr>
            <p:spPr>
              <a:xfrm>
                <a:off x="582052" y="582053"/>
                <a:ext cx="136382"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23" name="Freeform 9"/>
            <p:cNvSpPr/>
            <p:nvPr/>
          </p:nvSpPr>
          <p:spPr>
            <a:xfrm>
              <a:off x="13349608" y="4431105"/>
              <a:ext cx="1135301" cy="1396319"/>
            </a:xfrm>
            <a:custGeom>
              <a:avLst/>
              <a:gdLst/>
              <a:ahLst/>
              <a:cxnLst>
                <a:cxn ang="0">
                  <a:pos x="wd2" y="hd2"/>
                </a:cxn>
                <a:cxn ang="5400000">
                  <a:pos x="wd2" y="hd2"/>
                </a:cxn>
                <a:cxn ang="10800000">
                  <a:pos x="wd2" y="hd2"/>
                </a:cxn>
                <a:cxn ang="16200000">
                  <a:pos x="wd2" y="hd2"/>
                </a:cxn>
              </a:cxnLst>
              <a:rect l="0" t="0" r="r" b="b"/>
              <a:pathLst>
                <a:path w="21600" h="20780" extrusionOk="0">
                  <a:moveTo>
                    <a:pt x="5924" y="12671"/>
                  </a:moveTo>
                  <a:cubicBezTo>
                    <a:pt x="5489" y="12671"/>
                    <a:pt x="5054" y="12578"/>
                    <a:pt x="4618" y="12412"/>
                  </a:cubicBezTo>
                  <a:cubicBezTo>
                    <a:pt x="3892" y="12121"/>
                    <a:pt x="3404" y="11686"/>
                    <a:pt x="3167" y="11105"/>
                  </a:cubicBezTo>
                  <a:cubicBezTo>
                    <a:pt x="2731" y="10037"/>
                    <a:pt x="3206" y="8710"/>
                    <a:pt x="3602" y="7901"/>
                  </a:cubicBezTo>
                  <a:lnTo>
                    <a:pt x="10160" y="10120"/>
                  </a:lnTo>
                  <a:cubicBezTo>
                    <a:pt x="9487" y="10970"/>
                    <a:pt x="7904" y="12671"/>
                    <a:pt x="5924" y="12671"/>
                  </a:cubicBezTo>
                  <a:close/>
                  <a:moveTo>
                    <a:pt x="19792" y="17648"/>
                  </a:moveTo>
                  <a:lnTo>
                    <a:pt x="20980" y="16497"/>
                  </a:lnTo>
                  <a:lnTo>
                    <a:pt x="16863" y="15813"/>
                  </a:lnTo>
                  <a:cubicBezTo>
                    <a:pt x="17681" y="14776"/>
                    <a:pt x="18631" y="12961"/>
                    <a:pt x="18512" y="10141"/>
                  </a:cubicBezTo>
                  <a:cubicBezTo>
                    <a:pt x="18367" y="6148"/>
                    <a:pt x="14910" y="3877"/>
                    <a:pt x="13604" y="3152"/>
                  </a:cubicBezTo>
                  <a:cubicBezTo>
                    <a:pt x="13894" y="1907"/>
                    <a:pt x="13802" y="580"/>
                    <a:pt x="12284" y="134"/>
                  </a:cubicBezTo>
                  <a:cubicBezTo>
                    <a:pt x="8973" y="-820"/>
                    <a:pt x="6334" y="3639"/>
                    <a:pt x="6334" y="3639"/>
                  </a:cubicBezTo>
                  <a:cubicBezTo>
                    <a:pt x="6334" y="3639"/>
                    <a:pt x="1491" y="2706"/>
                    <a:pt x="0" y="6677"/>
                  </a:cubicBezTo>
                  <a:lnTo>
                    <a:pt x="3114" y="7735"/>
                  </a:lnTo>
                  <a:cubicBezTo>
                    <a:pt x="2692" y="8596"/>
                    <a:pt x="2164" y="10027"/>
                    <a:pt x="2665" y="11230"/>
                  </a:cubicBezTo>
                  <a:cubicBezTo>
                    <a:pt x="2942" y="11924"/>
                    <a:pt x="3523" y="12443"/>
                    <a:pt x="4381" y="12785"/>
                  </a:cubicBezTo>
                  <a:cubicBezTo>
                    <a:pt x="4882" y="12982"/>
                    <a:pt x="5410" y="13086"/>
                    <a:pt x="5924" y="13086"/>
                  </a:cubicBezTo>
                  <a:cubicBezTo>
                    <a:pt x="8220" y="13086"/>
                    <a:pt x="9962" y="11178"/>
                    <a:pt x="10648" y="10286"/>
                  </a:cubicBezTo>
                  <a:lnTo>
                    <a:pt x="13234" y="11167"/>
                  </a:lnTo>
                  <a:cubicBezTo>
                    <a:pt x="13234" y="11167"/>
                    <a:pt x="16454" y="7953"/>
                    <a:pt x="12535" y="5671"/>
                  </a:cubicBezTo>
                  <a:cubicBezTo>
                    <a:pt x="12535" y="5671"/>
                    <a:pt x="12891" y="5101"/>
                    <a:pt x="13208" y="4313"/>
                  </a:cubicBezTo>
                  <a:cubicBezTo>
                    <a:pt x="14528" y="5132"/>
                    <a:pt x="16995" y="7082"/>
                    <a:pt x="17114" y="10172"/>
                  </a:cubicBezTo>
                  <a:cubicBezTo>
                    <a:pt x="17193" y="12381"/>
                    <a:pt x="16573" y="13863"/>
                    <a:pt x="16032" y="14724"/>
                  </a:cubicBezTo>
                  <a:cubicBezTo>
                    <a:pt x="15807" y="15087"/>
                    <a:pt x="15583" y="15367"/>
                    <a:pt x="15385" y="15574"/>
                  </a:cubicBezTo>
                  <a:lnTo>
                    <a:pt x="12139" y="15046"/>
                  </a:lnTo>
                  <a:lnTo>
                    <a:pt x="7244" y="19359"/>
                  </a:lnTo>
                  <a:lnTo>
                    <a:pt x="16560" y="20780"/>
                  </a:lnTo>
                  <a:lnTo>
                    <a:pt x="21600" y="17908"/>
                  </a:lnTo>
                  <a:lnTo>
                    <a:pt x="19792" y="17648"/>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229" name="组合 80"/>
            <p:cNvGrpSpPr/>
            <p:nvPr/>
          </p:nvGrpSpPr>
          <p:grpSpPr>
            <a:xfrm>
              <a:off x="2165038" y="7295127"/>
              <a:ext cx="1612954" cy="1442065"/>
              <a:chOff x="0" y="0"/>
              <a:chExt cx="1612953" cy="1442064"/>
            </a:xfrm>
          </p:grpSpPr>
          <p:sp>
            <p:nvSpPr>
              <p:cNvPr id="224" name="Freeform 5"/>
              <p:cNvSpPr/>
              <p:nvPr/>
            </p:nvSpPr>
            <p:spPr>
              <a:xfrm rot="2116298">
                <a:off x="314968" y="296513"/>
                <a:ext cx="1228068" cy="632573"/>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789" y="21600"/>
                    </a:lnTo>
                    <a:lnTo>
                      <a:pt x="21600" y="10800"/>
                    </a:lnTo>
                    <a:lnTo>
                      <a:pt x="10789" y="0"/>
                    </a:lnTo>
                    <a:lnTo>
                      <a:pt x="0" y="108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25" name="Freeform 6"/>
              <p:cNvSpPr/>
              <p:nvPr/>
            </p:nvSpPr>
            <p:spPr>
              <a:xfrm rot="2116298">
                <a:off x="230403" y="691523"/>
                <a:ext cx="910096" cy="537070"/>
              </a:xfrm>
              <a:custGeom>
                <a:avLst/>
                <a:gdLst/>
                <a:ahLst/>
                <a:cxnLst>
                  <a:cxn ang="0">
                    <a:pos x="wd2" y="hd2"/>
                  </a:cxn>
                  <a:cxn ang="5400000">
                    <a:pos x="wd2" y="hd2"/>
                  </a:cxn>
                  <a:cxn ang="10800000">
                    <a:pos x="wd2" y="hd2"/>
                  </a:cxn>
                  <a:cxn ang="16200000">
                    <a:pos x="wd2" y="hd2"/>
                  </a:cxn>
                </a:cxnLst>
                <a:rect l="0" t="0" r="r" b="b"/>
                <a:pathLst>
                  <a:path w="21600" h="21600" extrusionOk="0">
                    <a:moveTo>
                      <a:pt x="10785" y="9384"/>
                    </a:moveTo>
                    <a:lnTo>
                      <a:pt x="0" y="0"/>
                    </a:lnTo>
                    <a:lnTo>
                      <a:pt x="0" y="12216"/>
                    </a:lnTo>
                    <a:lnTo>
                      <a:pt x="10785" y="21600"/>
                    </a:lnTo>
                    <a:lnTo>
                      <a:pt x="21600" y="12216"/>
                    </a:lnTo>
                    <a:lnTo>
                      <a:pt x="21600" y="0"/>
                    </a:lnTo>
                    <a:lnTo>
                      <a:pt x="10785" y="9384"/>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26" name="Freeform 7"/>
              <p:cNvSpPr/>
              <p:nvPr/>
            </p:nvSpPr>
            <p:spPr>
              <a:xfrm rot="2116298">
                <a:off x="140250" y="437303"/>
                <a:ext cx="48315" cy="501116"/>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27" name="Freeform 8"/>
              <p:cNvSpPr/>
              <p:nvPr/>
            </p:nvSpPr>
            <p:spPr>
              <a:xfrm rot="2116298">
                <a:off x="311885" y="415055"/>
                <a:ext cx="52809" cy="53932"/>
              </a:xfrm>
              <a:custGeom>
                <a:avLst/>
                <a:gdLst/>
                <a:ahLst/>
                <a:cxnLst>
                  <a:cxn ang="0">
                    <a:pos x="wd2" y="hd2"/>
                  </a:cxn>
                  <a:cxn ang="5400000">
                    <a:pos x="wd2" y="hd2"/>
                  </a:cxn>
                  <a:cxn ang="10800000">
                    <a:pos x="wd2" y="hd2"/>
                  </a:cxn>
                  <a:cxn ang="16200000">
                    <a:pos x="wd2" y="hd2"/>
                  </a:cxn>
                </a:cxnLst>
                <a:rect l="0" t="0" r="r" b="b"/>
                <a:pathLst>
                  <a:path w="21600" h="21600" extrusionOk="0">
                    <a:moveTo>
                      <a:pt x="21600" y="11063"/>
                    </a:moveTo>
                    <a:cubicBezTo>
                      <a:pt x="21600" y="16859"/>
                      <a:pt x="16859" y="21600"/>
                      <a:pt x="10537" y="21600"/>
                    </a:cubicBezTo>
                    <a:cubicBezTo>
                      <a:pt x="4741" y="21600"/>
                      <a:pt x="0" y="16859"/>
                      <a:pt x="0" y="11063"/>
                    </a:cubicBezTo>
                    <a:cubicBezTo>
                      <a:pt x="0" y="4741"/>
                      <a:pt x="4741" y="0"/>
                      <a:pt x="10537" y="0"/>
                    </a:cubicBezTo>
                    <a:cubicBezTo>
                      <a:pt x="16859" y="0"/>
                      <a:pt x="21600" y="4741"/>
                      <a:pt x="21600" y="11063"/>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28" name="Freeform 9"/>
              <p:cNvSpPr/>
              <p:nvPr/>
            </p:nvSpPr>
            <p:spPr>
              <a:xfrm rot="2116298">
                <a:off x="366651" y="250812"/>
                <a:ext cx="12701" cy="284265"/>
              </a:xfrm>
              <a:prstGeom prst="rect">
                <a:avLst/>
              </a:pr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30" name="Freeform 7"/>
            <p:cNvSpPr/>
            <p:nvPr/>
          </p:nvSpPr>
          <p:spPr>
            <a:xfrm rot="20132267">
              <a:off x="11398280" y="828214"/>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nvGrpSpPr>
            <p:cNvPr id="233" name="组合 82"/>
            <p:cNvGrpSpPr/>
            <p:nvPr/>
          </p:nvGrpSpPr>
          <p:grpSpPr>
            <a:xfrm>
              <a:off x="12198327" y="6296286"/>
              <a:ext cx="1711184" cy="1709919"/>
              <a:chOff x="0" y="0"/>
              <a:chExt cx="1711183" cy="1709918"/>
            </a:xfrm>
          </p:grpSpPr>
          <p:sp>
            <p:nvSpPr>
              <p:cNvPr id="231" name="Freeform 19"/>
              <p:cNvSpPr/>
              <p:nvPr/>
            </p:nvSpPr>
            <p:spPr>
              <a:xfrm rot="1406730">
                <a:off x="204739" y="205324"/>
                <a:ext cx="1301705" cy="1299271"/>
              </a:xfrm>
              <a:custGeom>
                <a:avLst/>
                <a:gdLst/>
                <a:ahLst/>
                <a:cxnLst>
                  <a:cxn ang="0">
                    <a:pos x="wd2" y="hd2"/>
                  </a:cxn>
                  <a:cxn ang="5400000">
                    <a:pos x="wd2" y="hd2"/>
                  </a:cxn>
                  <a:cxn ang="10800000">
                    <a:pos x="wd2" y="hd2"/>
                  </a:cxn>
                  <a:cxn ang="16200000">
                    <a:pos x="wd2" y="hd2"/>
                  </a:cxn>
                </a:cxnLst>
                <a:rect l="0" t="0" r="r" b="b"/>
                <a:pathLst>
                  <a:path w="21600" h="21600" extrusionOk="0">
                    <a:moveTo>
                      <a:pt x="18148" y="13297"/>
                    </a:moveTo>
                    <a:cubicBezTo>
                      <a:pt x="17760" y="12502"/>
                      <a:pt x="17259" y="11661"/>
                      <a:pt x="16644" y="10800"/>
                    </a:cubicBezTo>
                    <a:cubicBezTo>
                      <a:pt x="17250" y="9958"/>
                      <a:pt x="17760" y="9126"/>
                      <a:pt x="18158" y="8313"/>
                    </a:cubicBezTo>
                    <a:cubicBezTo>
                      <a:pt x="19860" y="9013"/>
                      <a:pt x="20843" y="9920"/>
                      <a:pt x="20843" y="10809"/>
                    </a:cubicBezTo>
                    <a:cubicBezTo>
                      <a:pt x="20843" y="11689"/>
                      <a:pt x="19860" y="12597"/>
                      <a:pt x="18148" y="13297"/>
                    </a:cubicBezTo>
                    <a:close/>
                    <a:moveTo>
                      <a:pt x="17902" y="17902"/>
                    </a:moveTo>
                    <a:cubicBezTo>
                      <a:pt x="17609" y="18195"/>
                      <a:pt x="17174" y="18347"/>
                      <a:pt x="16607" y="18347"/>
                    </a:cubicBezTo>
                    <a:cubicBezTo>
                      <a:pt x="15926" y="18347"/>
                      <a:pt x="15122" y="18139"/>
                      <a:pt x="14233" y="17760"/>
                    </a:cubicBezTo>
                    <a:cubicBezTo>
                      <a:pt x="14526" y="16928"/>
                      <a:pt x="14763" y="15973"/>
                      <a:pt x="14933" y="14942"/>
                    </a:cubicBezTo>
                    <a:cubicBezTo>
                      <a:pt x="15973" y="14772"/>
                      <a:pt x="16919" y="14536"/>
                      <a:pt x="17760" y="14242"/>
                    </a:cubicBezTo>
                    <a:cubicBezTo>
                      <a:pt x="18479" y="15945"/>
                      <a:pt x="18526" y="17288"/>
                      <a:pt x="17902" y="17902"/>
                    </a:cubicBezTo>
                    <a:close/>
                    <a:moveTo>
                      <a:pt x="13552" y="17448"/>
                    </a:moveTo>
                    <a:cubicBezTo>
                      <a:pt x="12871" y="17108"/>
                      <a:pt x="12162" y="16682"/>
                      <a:pt x="11443" y="16181"/>
                    </a:cubicBezTo>
                    <a:cubicBezTo>
                      <a:pt x="11831" y="15878"/>
                      <a:pt x="12228" y="15547"/>
                      <a:pt x="12625" y="15207"/>
                    </a:cubicBezTo>
                    <a:cubicBezTo>
                      <a:pt x="13145" y="15169"/>
                      <a:pt x="13656" y="15122"/>
                      <a:pt x="14148" y="15056"/>
                    </a:cubicBezTo>
                    <a:cubicBezTo>
                      <a:pt x="13996" y="15945"/>
                      <a:pt x="13788" y="16749"/>
                      <a:pt x="13552" y="17448"/>
                    </a:cubicBezTo>
                    <a:close/>
                    <a:moveTo>
                      <a:pt x="10800" y="20843"/>
                    </a:moveTo>
                    <a:cubicBezTo>
                      <a:pt x="9920" y="20843"/>
                      <a:pt x="9003" y="19869"/>
                      <a:pt x="8303" y="18167"/>
                    </a:cubicBezTo>
                    <a:cubicBezTo>
                      <a:pt x="9107" y="17770"/>
                      <a:pt x="9949" y="17259"/>
                      <a:pt x="10800" y="16654"/>
                    </a:cubicBezTo>
                    <a:cubicBezTo>
                      <a:pt x="11642" y="17259"/>
                      <a:pt x="12483" y="17770"/>
                      <a:pt x="13287" y="18167"/>
                    </a:cubicBezTo>
                    <a:cubicBezTo>
                      <a:pt x="12587" y="19869"/>
                      <a:pt x="11680" y="20843"/>
                      <a:pt x="10800" y="20843"/>
                    </a:cubicBezTo>
                    <a:close/>
                    <a:moveTo>
                      <a:pt x="7443" y="15056"/>
                    </a:moveTo>
                    <a:cubicBezTo>
                      <a:pt x="7935" y="15122"/>
                      <a:pt x="8445" y="15169"/>
                      <a:pt x="8975" y="15207"/>
                    </a:cubicBezTo>
                    <a:cubicBezTo>
                      <a:pt x="9363" y="15547"/>
                      <a:pt x="9760" y="15878"/>
                      <a:pt x="10157" y="16181"/>
                    </a:cubicBezTo>
                    <a:cubicBezTo>
                      <a:pt x="9429" y="16682"/>
                      <a:pt x="8719" y="17108"/>
                      <a:pt x="8039" y="17448"/>
                    </a:cubicBezTo>
                    <a:cubicBezTo>
                      <a:pt x="7802" y="16749"/>
                      <a:pt x="7604" y="15945"/>
                      <a:pt x="7443" y="15056"/>
                    </a:cubicBezTo>
                    <a:close/>
                    <a:moveTo>
                      <a:pt x="4993" y="18347"/>
                    </a:moveTo>
                    <a:cubicBezTo>
                      <a:pt x="4426" y="18347"/>
                      <a:pt x="3981" y="18195"/>
                      <a:pt x="3698" y="17902"/>
                    </a:cubicBezTo>
                    <a:cubicBezTo>
                      <a:pt x="3074" y="17288"/>
                      <a:pt x="3121" y="15945"/>
                      <a:pt x="3830" y="14242"/>
                    </a:cubicBezTo>
                    <a:cubicBezTo>
                      <a:pt x="4672" y="14536"/>
                      <a:pt x="5627" y="14772"/>
                      <a:pt x="6658" y="14942"/>
                    </a:cubicBezTo>
                    <a:cubicBezTo>
                      <a:pt x="6828" y="15973"/>
                      <a:pt x="7064" y="16928"/>
                      <a:pt x="7358" y="17760"/>
                    </a:cubicBezTo>
                    <a:cubicBezTo>
                      <a:pt x="6478" y="18139"/>
                      <a:pt x="5665" y="18347"/>
                      <a:pt x="4993" y="18347"/>
                    </a:cubicBezTo>
                    <a:close/>
                    <a:moveTo>
                      <a:pt x="757" y="10809"/>
                    </a:moveTo>
                    <a:cubicBezTo>
                      <a:pt x="757" y="9920"/>
                      <a:pt x="1731" y="9013"/>
                      <a:pt x="3442" y="8313"/>
                    </a:cubicBezTo>
                    <a:cubicBezTo>
                      <a:pt x="3840" y="9126"/>
                      <a:pt x="4341" y="9958"/>
                      <a:pt x="4946" y="10800"/>
                    </a:cubicBezTo>
                    <a:cubicBezTo>
                      <a:pt x="4331" y="11661"/>
                      <a:pt x="3830" y="12502"/>
                      <a:pt x="3442" y="13297"/>
                    </a:cubicBezTo>
                    <a:cubicBezTo>
                      <a:pt x="1731" y="12597"/>
                      <a:pt x="757" y="11689"/>
                      <a:pt x="757" y="10809"/>
                    </a:cubicBezTo>
                    <a:close/>
                    <a:moveTo>
                      <a:pt x="6393" y="8984"/>
                    </a:moveTo>
                    <a:cubicBezTo>
                      <a:pt x="6043" y="9372"/>
                      <a:pt x="5722" y="9769"/>
                      <a:pt x="5419" y="10166"/>
                    </a:cubicBezTo>
                    <a:cubicBezTo>
                      <a:pt x="4918" y="9448"/>
                      <a:pt x="4492" y="8738"/>
                      <a:pt x="4152" y="8048"/>
                    </a:cubicBezTo>
                    <a:cubicBezTo>
                      <a:pt x="4861" y="7812"/>
                      <a:pt x="5655" y="7604"/>
                      <a:pt x="6544" y="7452"/>
                    </a:cubicBezTo>
                    <a:cubicBezTo>
                      <a:pt x="6478" y="7944"/>
                      <a:pt x="6431" y="8455"/>
                      <a:pt x="6393" y="8984"/>
                    </a:cubicBezTo>
                    <a:close/>
                    <a:moveTo>
                      <a:pt x="6393" y="12625"/>
                    </a:moveTo>
                    <a:cubicBezTo>
                      <a:pt x="6431" y="13155"/>
                      <a:pt x="6478" y="13665"/>
                      <a:pt x="6544" y="14157"/>
                    </a:cubicBezTo>
                    <a:cubicBezTo>
                      <a:pt x="5655" y="14006"/>
                      <a:pt x="4851" y="13798"/>
                      <a:pt x="4142" y="13561"/>
                    </a:cubicBezTo>
                    <a:cubicBezTo>
                      <a:pt x="4473" y="12890"/>
                      <a:pt x="4899" y="12181"/>
                      <a:pt x="5419" y="11443"/>
                    </a:cubicBezTo>
                    <a:cubicBezTo>
                      <a:pt x="5722" y="11840"/>
                      <a:pt x="6053" y="12237"/>
                      <a:pt x="6393" y="12625"/>
                    </a:cubicBezTo>
                    <a:close/>
                    <a:moveTo>
                      <a:pt x="6336" y="11386"/>
                    </a:moveTo>
                    <a:cubicBezTo>
                      <a:pt x="6185" y="11188"/>
                      <a:pt x="6024" y="10999"/>
                      <a:pt x="5882" y="10800"/>
                    </a:cubicBezTo>
                    <a:cubicBezTo>
                      <a:pt x="6024" y="10611"/>
                      <a:pt x="6175" y="10412"/>
                      <a:pt x="6336" y="10214"/>
                    </a:cubicBezTo>
                    <a:cubicBezTo>
                      <a:pt x="6336" y="10412"/>
                      <a:pt x="6327" y="10611"/>
                      <a:pt x="6327" y="10809"/>
                    </a:cubicBezTo>
                    <a:cubicBezTo>
                      <a:pt x="6327" y="10999"/>
                      <a:pt x="6336" y="11197"/>
                      <a:pt x="6336" y="11386"/>
                    </a:cubicBezTo>
                    <a:close/>
                    <a:moveTo>
                      <a:pt x="3698" y="3707"/>
                    </a:moveTo>
                    <a:cubicBezTo>
                      <a:pt x="3981" y="3414"/>
                      <a:pt x="4426" y="3263"/>
                      <a:pt x="4993" y="3263"/>
                    </a:cubicBezTo>
                    <a:cubicBezTo>
                      <a:pt x="5665" y="3263"/>
                      <a:pt x="6478" y="3471"/>
                      <a:pt x="7358" y="3849"/>
                    </a:cubicBezTo>
                    <a:cubicBezTo>
                      <a:pt x="7064" y="4681"/>
                      <a:pt x="6828" y="5636"/>
                      <a:pt x="6658" y="6667"/>
                    </a:cubicBezTo>
                    <a:cubicBezTo>
                      <a:pt x="5627" y="6837"/>
                      <a:pt x="4672" y="7074"/>
                      <a:pt x="3840" y="7367"/>
                    </a:cubicBezTo>
                    <a:cubicBezTo>
                      <a:pt x="3121" y="5665"/>
                      <a:pt x="3064" y="4331"/>
                      <a:pt x="3698" y="3707"/>
                    </a:cubicBezTo>
                    <a:close/>
                    <a:moveTo>
                      <a:pt x="8039" y="4161"/>
                    </a:moveTo>
                    <a:cubicBezTo>
                      <a:pt x="8719" y="4502"/>
                      <a:pt x="9429" y="4927"/>
                      <a:pt x="10157" y="5428"/>
                    </a:cubicBezTo>
                    <a:cubicBezTo>
                      <a:pt x="9760" y="5731"/>
                      <a:pt x="9363" y="6062"/>
                      <a:pt x="8975" y="6402"/>
                    </a:cubicBezTo>
                    <a:cubicBezTo>
                      <a:pt x="8445" y="6440"/>
                      <a:pt x="7935" y="6488"/>
                      <a:pt x="7443" y="6554"/>
                    </a:cubicBezTo>
                    <a:cubicBezTo>
                      <a:pt x="7604" y="5665"/>
                      <a:pt x="7802" y="4861"/>
                      <a:pt x="8039" y="4161"/>
                    </a:cubicBezTo>
                    <a:close/>
                    <a:moveTo>
                      <a:pt x="10800" y="757"/>
                    </a:moveTo>
                    <a:cubicBezTo>
                      <a:pt x="11680" y="757"/>
                      <a:pt x="12587" y="1740"/>
                      <a:pt x="13287" y="3442"/>
                    </a:cubicBezTo>
                    <a:cubicBezTo>
                      <a:pt x="12483" y="3840"/>
                      <a:pt x="11642" y="4350"/>
                      <a:pt x="10800" y="4956"/>
                    </a:cubicBezTo>
                    <a:cubicBezTo>
                      <a:pt x="9949" y="4350"/>
                      <a:pt x="9107" y="3840"/>
                      <a:pt x="8303" y="3442"/>
                    </a:cubicBezTo>
                    <a:cubicBezTo>
                      <a:pt x="9003" y="1740"/>
                      <a:pt x="9920" y="757"/>
                      <a:pt x="10800" y="757"/>
                    </a:cubicBezTo>
                    <a:close/>
                    <a:moveTo>
                      <a:pt x="14148" y="6554"/>
                    </a:moveTo>
                    <a:cubicBezTo>
                      <a:pt x="13656" y="6488"/>
                      <a:pt x="13145" y="6440"/>
                      <a:pt x="12625" y="6402"/>
                    </a:cubicBezTo>
                    <a:cubicBezTo>
                      <a:pt x="12228" y="6062"/>
                      <a:pt x="11831" y="5731"/>
                      <a:pt x="11443" y="5428"/>
                    </a:cubicBezTo>
                    <a:cubicBezTo>
                      <a:pt x="12162" y="4927"/>
                      <a:pt x="12871" y="4502"/>
                      <a:pt x="13552" y="4161"/>
                    </a:cubicBezTo>
                    <a:cubicBezTo>
                      <a:pt x="13788" y="4861"/>
                      <a:pt x="13996" y="5665"/>
                      <a:pt x="14148" y="6554"/>
                    </a:cubicBezTo>
                    <a:close/>
                    <a:moveTo>
                      <a:pt x="13533" y="7235"/>
                    </a:moveTo>
                    <a:cubicBezTo>
                      <a:pt x="13788" y="7263"/>
                      <a:pt x="14034" y="7291"/>
                      <a:pt x="14271" y="7329"/>
                    </a:cubicBezTo>
                    <a:cubicBezTo>
                      <a:pt x="14309" y="7566"/>
                      <a:pt x="14337" y="7812"/>
                      <a:pt x="14365" y="8067"/>
                    </a:cubicBezTo>
                    <a:cubicBezTo>
                      <a:pt x="14233" y="7925"/>
                      <a:pt x="14091" y="7783"/>
                      <a:pt x="13959" y="7651"/>
                    </a:cubicBezTo>
                    <a:cubicBezTo>
                      <a:pt x="13817" y="7509"/>
                      <a:pt x="13675" y="7367"/>
                      <a:pt x="13533" y="7235"/>
                    </a:cubicBezTo>
                    <a:close/>
                    <a:moveTo>
                      <a:pt x="10223" y="6346"/>
                    </a:moveTo>
                    <a:cubicBezTo>
                      <a:pt x="10412" y="6194"/>
                      <a:pt x="10601" y="6043"/>
                      <a:pt x="10800" y="5892"/>
                    </a:cubicBezTo>
                    <a:cubicBezTo>
                      <a:pt x="10989" y="6043"/>
                      <a:pt x="11178" y="6194"/>
                      <a:pt x="11377" y="6346"/>
                    </a:cubicBezTo>
                    <a:cubicBezTo>
                      <a:pt x="11178" y="6336"/>
                      <a:pt x="10989" y="6336"/>
                      <a:pt x="10800" y="6336"/>
                    </a:cubicBezTo>
                    <a:cubicBezTo>
                      <a:pt x="10601" y="6336"/>
                      <a:pt x="10412" y="6336"/>
                      <a:pt x="10223" y="6346"/>
                    </a:cubicBezTo>
                    <a:close/>
                    <a:moveTo>
                      <a:pt x="7225" y="8067"/>
                    </a:moveTo>
                    <a:cubicBezTo>
                      <a:pt x="7254" y="7812"/>
                      <a:pt x="7282" y="7566"/>
                      <a:pt x="7320" y="7329"/>
                    </a:cubicBezTo>
                    <a:cubicBezTo>
                      <a:pt x="7556" y="7291"/>
                      <a:pt x="7812" y="7263"/>
                      <a:pt x="8057" y="7235"/>
                    </a:cubicBezTo>
                    <a:cubicBezTo>
                      <a:pt x="7916" y="7367"/>
                      <a:pt x="7774" y="7509"/>
                      <a:pt x="7641" y="7651"/>
                    </a:cubicBezTo>
                    <a:cubicBezTo>
                      <a:pt x="7499" y="7783"/>
                      <a:pt x="7367" y="7925"/>
                      <a:pt x="7225" y="8067"/>
                    </a:cubicBezTo>
                    <a:close/>
                    <a:moveTo>
                      <a:pt x="8057" y="14375"/>
                    </a:moveTo>
                    <a:cubicBezTo>
                      <a:pt x="7812" y="14346"/>
                      <a:pt x="7556" y="14318"/>
                      <a:pt x="7320" y="14280"/>
                    </a:cubicBezTo>
                    <a:cubicBezTo>
                      <a:pt x="7282" y="14044"/>
                      <a:pt x="7254" y="13798"/>
                      <a:pt x="7225" y="13543"/>
                    </a:cubicBezTo>
                    <a:cubicBezTo>
                      <a:pt x="7367" y="13684"/>
                      <a:pt x="7499" y="13826"/>
                      <a:pt x="7641" y="13959"/>
                    </a:cubicBezTo>
                    <a:cubicBezTo>
                      <a:pt x="7774" y="14101"/>
                      <a:pt x="7916" y="14242"/>
                      <a:pt x="8057" y="14375"/>
                    </a:cubicBezTo>
                    <a:close/>
                    <a:moveTo>
                      <a:pt x="11377" y="15264"/>
                    </a:moveTo>
                    <a:cubicBezTo>
                      <a:pt x="11178" y="15415"/>
                      <a:pt x="10989" y="15566"/>
                      <a:pt x="10800" y="15718"/>
                    </a:cubicBezTo>
                    <a:cubicBezTo>
                      <a:pt x="10601" y="15566"/>
                      <a:pt x="10412" y="15415"/>
                      <a:pt x="10223" y="15264"/>
                    </a:cubicBezTo>
                    <a:cubicBezTo>
                      <a:pt x="10412" y="15273"/>
                      <a:pt x="10601" y="15273"/>
                      <a:pt x="10800" y="15273"/>
                    </a:cubicBezTo>
                    <a:cubicBezTo>
                      <a:pt x="10989" y="15273"/>
                      <a:pt x="11178" y="15273"/>
                      <a:pt x="11377" y="15264"/>
                    </a:cubicBezTo>
                    <a:close/>
                    <a:moveTo>
                      <a:pt x="14365" y="13543"/>
                    </a:moveTo>
                    <a:cubicBezTo>
                      <a:pt x="14337" y="13798"/>
                      <a:pt x="14309" y="14044"/>
                      <a:pt x="14271" y="14280"/>
                    </a:cubicBezTo>
                    <a:cubicBezTo>
                      <a:pt x="14034" y="14318"/>
                      <a:pt x="13788" y="14346"/>
                      <a:pt x="13533" y="14375"/>
                    </a:cubicBezTo>
                    <a:cubicBezTo>
                      <a:pt x="13675" y="14242"/>
                      <a:pt x="13817" y="14101"/>
                      <a:pt x="13959" y="13959"/>
                    </a:cubicBezTo>
                    <a:cubicBezTo>
                      <a:pt x="14091" y="13826"/>
                      <a:pt x="14233" y="13684"/>
                      <a:pt x="14365" y="13543"/>
                    </a:cubicBezTo>
                    <a:close/>
                    <a:moveTo>
                      <a:pt x="13420" y="13429"/>
                    </a:moveTo>
                    <a:cubicBezTo>
                      <a:pt x="13060" y="13788"/>
                      <a:pt x="12691" y="14138"/>
                      <a:pt x="12313" y="14469"/>
                    </a:cubicBezTo>
                    <a:cubicBezTo>
                      <a:pt x="11821" y="14498"/>
                      <a:pt x="11320" y="14517"/>
                      <a:pt x="10800" y="14517"/>
                    </a:cubicBezTo>
                    <a:cubicBezTo>
                      <a:pt x="10280" y="14517"/>
                      <a:pt x="9769" y="14498"/>
                      <a:pt x="9277" y="14469"/>
                    </a:cubicBezTo>
                    <a:cubicBezTo>
                      <a:pt x="8909" y="14138"/>
                      <a:pt x="8540" y="13788"/>
                      <a:pt x="8171" y="13429"/>
                    </a:cubicBezTo>
                    <a:cubicBezTo>
                      <a:pt x="7812" y="13060"/>
                      <a:pt x="7462" y="12691"/>
                      <a:pt x="7131" y="12323"/>
                    </a:cubicBezTo>
                    <a:cubicBezTo>
                      <a:pt x="7102" y="11831"/>
                      <a:pt x="7083" y="11330"/>
                      <a:pt x="7083" y="10809"/>
                    </a:cubicBezTo>
                    <a:cubicBezTo>
                      <a:pt x="7083" y="10280"/>
                      <a:pt x="7102" y="9779"/>
                      <a:pt x="7131" y="9287"/>
                    </a:cubicBezTo>
                    <a:cubicBezTo>
                      <a:pt x="7462" y="8918"/>
                      <a:pt x="7802" y="8549"/>
                      <a:pt x="8171" y="8180"/>
                    </a:cubicBezTo>
                    <a:cubicBezTo>
                      <a:pt x="8540" y="7821"/>
                      <a:pt x="8909" y="7471"/>
                      <a:pt x="9277" y="7140"/>
                    </a:cubicBezTo>
                    <a:cubicBezTo>
                      <a:pt x="9769" y="7112"/>
                      <a:pt x="10280" y="7093"/>
                      <a:pt x="10800" y="7093"/>
                    </a:cubicBezTo>
                    <a:cubicBezTo>
                      <a:pt x="11320" y="7093"/>
                      <a:pt x="11821" y="7112"/>
                      <a:pt x="12313" y="7140"/>
                    </a:cubicBezTo>
                    <a:cubicBezTo>
                      <a:pt x="12691" y="7471"/>
                      <a:pt x="13060" y="7821"/>
                      <a:pt x="13420" y="8180"/>
                    </a:cubicBezTo>
                    <a:cubicBezTo>
                      <a:pt x="13788" y="8549"/>
                      <a:pt x="14138" y="8918"/>
                      <a:pt x="14460" y="9287"/>
                    </a:cubicBezTo>
                    <a:cubicBezTo>
                      <a:pt x="14488" y="9779"/>
                      <a:pt x="14507" y="10280"/>
                      <a:pt x="14507" y="10809"/>
                    </a:cubicBezTo>
                    <a:cubicBezTo>
                      <a:pt x="14507" y="11330"/>
                      <a:pt x="14488" y="11831"/>
                      <a:pt x="14460" y="12323"/>
                    </a:cubicBezTo>
                    <a:cubicBezTo>
                      <a:pt x="14129" y="12691"/>
                      <a:pt x="13779" y="13060"/>
                      <a:pt x="13420" y="13429"/>
                    </a:cubicBezTo>
                    <a:close/>
                    <a:moveTo>
                      <a:pt x="16172" y="10166"/>
                    </a:moveTo>
                    <a:cubicBezTo>
                      <a:pt x="15869" y="9769"/>
                      <a:pt x="15547" y="9372"/>
                      <a:pt x="15198" y="8984"/>
                    </a:cubicBezTo>
                    <a:cubicBezTo>
                      <a:pt x="15169" y="8455"/>
                      <a:pt x="15112" y="7944"/>
                      <a:pt x="15046" y="7452"/>
                    </a:cubicBezTo>
                    <a:cubicBezTo>
                      <a:pt x="15935" y="7604"/>
                      <a:pt x="16739" y="7812"/>
                      <a:pt x="17439" y="8048"/>
                    </a:cubicBezTo>
                    <a:cubicBezTo>
                      <a:pt x="17098" y="8738"/>
                      <a:pt x="16673" y="9448"/>
                      <a:pt x="16172" y="10166"/>
                    </a:cubicBezTo>
                    <a:close/>
                    <a:moveTo>
                      <a:pt x="16181" y="11443"/>
                    </a:moveTo>
                    <a:cubicBezTo>
                      <a:pt x="16692" y="12181"/>
                      <a:pt x="17117" y="12890"/>
                      <a:pt x="17448" y="13561"/>
                    </a:cubicBezTo>
                    <a:cubicBezTo>
                      <a:pt x="16739" y="13798"/>
                      <a:pt x="15935" y="14006"/>
                      <a:pt x="15046" y="14157"/>
                    </a:cubicBezTo>
                    <a:cubicBezTo>
                      <a:pt x="15112" y="13665"/>
                      <a:pt x="15169" y="13155"/>
                      <a:pt x="15198" y="12625"/>
                    </a:cubicBezTo>
                    <a:cubicBezTo>
                      <a:pt x="15547" y="12237"/>
                      <a:pt x="15869" y="11840"/>
                      <a:pt x="16181" y="11443"/>
                    </a:cubicBezTo>
                    <a:close/>
                    <a:moveTo>
                      <a:pt x="15254" y="10214"/>
                    </a:moveTo>
                    <a:cubicBezTo>
                      <a:pt x="15415" y="10412"/>
                      <a:pt x="15566" y="10611"/>
                      <a:pt x="15708" y="10800"/>
                    </a:cubicBezTo>
                    <a:cubicBezTo>
                      <a:pt x="15566" y="10999"/>
                      <a:pt x="15415" y="11188"/>
                      <a:pt x="15254" y="11386"/>
                    </a:cubicBezTo>
                    <a:cubicBezTo>
                      <a:pt x="15264" y="11197"/>
                      <a:pt x="15264" y="10999"/>
                      <a:pt x="15264" y="10809"/>
                    </a:cubicBezTo>
                    <a:cubicBezTo>
                      <a:pt x="15264" y="10611"/>
                      <a:pt x="15264" y="10412"/>
                      <a:pt x="15254" y="10214"/>
                    </a:cubicBezTo>
                    <a:close/>
                    <a:moveTo>
                      <a:pt x="16607" y="3263"/>
                    </a:moveTo>
                    <a:cubicBezTo>
                      <a:pt x="17174" y="3263"/>
                      <a:pt x="17609" y="3414"/>
                      <a:pt x="17902" y="3707"/>
                    </a:cubicBezTo>
                    <a:cubicBezTo>
                      <a:pt x="18526" y="4331"/>
                      <a:pt x="18470" y="5665"/>
                      <a:pt x="17760" y="7367"/>
                    </a:cubicBezTo>
                    <a:cubicBezTo>
                      <a:pt x="16919" y="7074"/>
                      <a:pt x="15973" y="6837"/>
                      <a:pt x="14933" y="6667"/>
                    </a:cubicBezTo>
                    <a:cubicBezTo>
                      <a:pt x="14763" y="5636"/>
                      <a:pt x="14526" y="4681"/>
                      <a:pt x="14233" y="3849"/>
                    </a:cubicBezTo>
                    <a:cubicBezTo>
                      <a:pt x="15122" y="3471"/>
                      <a:pt x="15926" y="3263"/>
                      <a:pt x="16607" y="3263"/>
                    </a:cubicBezTo>
                    <a:close/>
                    <a:moveTo>
                      <a:pt x="18460" y="7632"/>
                    </a:moveTo>
                    <a:cubicBezTo>
                      <a:pt x="19311" y="5618"/>
                      <a:pt x="19302" y="4038"/>
                      <a:pt x="18432" y="3168"/>
                    </a:cubicBezTo>
                    <a:cubicBezTo>
                      <a:pt x="17997" y="2733"/>
                      <a:pt x="17382" y="2506"/>
                      <a:pt x="16607" y="2506"/>
                    </a:cubicBezTo>
                    <a:cubicBezTo>
                      <a:pt x="15841" y="2506"/>
                      <a:pt x="14942" y="2733"/>
                      <a:pt x="13968" y="3140"/>
                    </a:cubicBezTo>
                    <a:cubicBezTo>
                      <a:pt x="13164" y="1192"/>
                      <a:pt x="12048" y="0"/>
                      <a:pt x="10800" y="0"/>
                    </a:cubicBezTo>
                    <a:cubicBezTo>
                      <a:pt x="9542" y="0"/>
                      <a:pt x="8426" y="1192"/>
                      <a:pt x="7622" y="3140"/>
                    </a:cubicBezTo>
                    <a:cubicBezTo>
                      <a:pt x="6658" y="2733"/>
                      <a:pt x="5759" y="2506"/>
                      <a:pt x="4993" y="2506"/>
                    </a:cubicBezTo>
                    <a:cubicBezTo>
                      <a:pt x="4218" y="2506"/>
                      <a:pt x="3594" y="2733"/>
                      <a:pt x="3159" y="3168"/>
                    </a:cubicBezTo>
                    <a:cubicBezTo>
                      <a:pt x="2289" y="4038"/>
                      <a:pt x="2289" y="5618"/>
                      <a:pt x="3130" y="7632"/>
                    </a:cubicBezTo>
                    <a:cubicBezTo>
                      <a:pt x="1182" y="8436"/>
                      <a:pt x="0" y="9552"/>
                      <a:pt x="0" y="10809"/>
                    </a:cubicBezTo>
                    <a:cubicBezTo>
                      <a:pt x="0" y="12058"/>
                      <a:pt x="1182" y="13174"/>
                      <a:pt x="3130" y="13978"/>
                    </a:cubicBezTo>
                    <a:cubicBezTo>
                      <a:pt x="2326" y="15926"/>
                      <a:pt x="2270" y="17552"/>
                      <a:pt x="3159" y="18441"/>
                    </a:cubicBezTo>
                    <a:cubicBezTo>
                      <a:pt x="3594" y="18876"/>
                      <a:pt x="4218" y="19103"/>
                      <a:pt x="4993" y="19103"/>
                    </a:cubicBezTo>
                    <a:cubicBezTo>
                      <a:pt x="5759" y="19103"/>
                      <a:pt x="6658" y="18876"/>
                      <a:pt x="7622" y="18470"/>
                    </a:cubicBezTo>
                    <a:cubicBezTo>
                      <a:pt x="8426" y="20418"/>
                      <a:pt x="9542" y="21600"/>
                      <a:pt x="10800" y="21600"/>
                    </a:cubicBezTo>
                    <a:cubicBezTo>
                      <a:pt x="12048" y="21600"/>
                      <a:pt x="13164" y="20418"/>
                      <a:pt x="13968" y="18470"/>
                    </a:cubicBezTo>
                    <a:cubicBezTo>
                      <a:pt x="14942" y="18876"/>
                      <a:pt x="15841" y="19103"/>
                      <a:pt x="16607" y="19103"/>
                    </a:cubicBezTo>
                    <a:cubicBezTo>
                      <a:pt x="17382" y="19103"/>
                      <a:pt x="17997" y="18876"/>
                      <a:pt x="18432" y="18441"/>
                    </a:cubicBezTo>
                    <a:cubicBezTo>
                      <a:pt x="19321" y="17552"/>
                      <a:pt x="19274" y="15926"/>
                      <a:pt x="18460" y="13978"/>
                    </a:cubicBezTo>
                    <a:cubicBezTo>
                      <a:pt x="20408" y="13174"/>
                      <a:pt x="21600" y="12058"/>
                      <a:pt x="21600" y="10809"/>
                    </a:cubicBezTo>
                    <a:cubicBezTo>
                      <a:pt x="21600" y="9552"/>
                      <a:pt x="20408" y="8436"/>
                      <a:pt x="18460" y="7632"/>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32" name="Freeform 20"/>
              <p:cNvSpPr/>
              <p:nvPr/>
            </p:nvSpPr>
            <p:spPr>
              <a:xfrm rot="1406730">
                <a:off x="786600" y="787084"/>
                <a:ext cx="136381" cy="1363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70" y="0"/>
                      <a:pt x="0" y="4770"/>
                      <a:pt x="0" y="10800"/>
                    </a:cubicBezTo>
                    <a:cubicBezTo>
                      <a:pt x="0" y="16740"/>
                      <a:pt x="4770" y="21600"/>
                      <a:pt x="10800" y="21600"/>
                    </a:cubicBezTo>
                    <a:cubicBezTo>
                      <a:pt x="16740" y="21600"/>
                      <a:pt x="21600" y="16740"/>
                      <a:pt x="21600" y="10800"/>
                    </a:cubicBezTo>
                    <a:cubicBezTo>
                      <a:pt x="21600" y="4770"/>
                      <a:pt x="16740" y="0"/>
                      <a:pt x="10800" y="0"/>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34" name="Freeform 19"/>
            <p:cNvSpPr/>
            <p:nvPr/>
          </p:nvSpPr>
          <p:spPr>
            <a:xfrm rot="21418795">
              <a:off x="12899577" y="5975837"/>
              <a:ext cx="1209820" cy="253101"/>
            </a:xfrm>
            <a:custGeom>
              <a:avLst/>
              <a:gdLst/>
              <a:ahLst/>
              <a:cxnLst>
                <a:cxn ang="0">
                  <a:pos x="wd2" y="hd2"/>
                </a:cxn>
                <a:cxn ang="5400000">
                  <a:pos x="wd2" y="hd2"/>
                </a:cxn>
                <a:cxn ang="10800000">
                  <a:pos x="wd2" y="hd2"/>
                </a:cxn>
                <a:cxn ang="16200000">
                  <a:pos x="wd2" y="hd2"/>
                </a:cxn>
              </a:cxnLst>
              <a:rect l="0" t="0" r="r" b="b"/>
              <a:pathLst>
                <a:path w="21600" h="21600" extrusionOk="0">
                  <a:moveTo>
                    <a:pt x="21238" y="19865"/>
                  </a:moveTo>
                  <a:lnTo>
                    <a:pt x="362" y="19865"/>
                  </a:lnTo>
                  <a:lnTo>
                    <a:pt x="362" y="1735"/>
                  </a:lnTo>
                  <a:lnTo>
                    <a:pt x="1602" y="1735"/>
                  </a:lnTo>
                  <a:lnTo>
                    <a:pt x="1602" y="12925"/>
                  </a:lnTo>
                  <a:lnTo>
                    <a:pt x="1964" y="12925"/>
                  </a:lnTo>
                  <a:lnTo>
                    <a:pt x="1964" y="1735"/>
                  </a:lnTo>
                  <a:lnTo>
                    <a:pt x="2507" y="1735"/>
                  </a:lnTo>
                  <a:lnTo>
                    <a:pt x="2507" y="6896"/>
                  </a:lnTo>
                  <a:lnTo>
                    <a:pt x="2869" y="6896"/>
                  </a:lnTo>
                  <a:lnTo>
                    <a:pt x="2869" y="1735"/>
                  </a:lnTo>
                  <a:lnTo>
                    <a:pt x="3411" y="1735"/>
                  </a:lnTo>
                  <a:lnTo>
                    <a:pt x="3411" y="6896"/>
                  </a:lnTo>
                  <a:lnTo>
                    <a:pt x="3773" y="6896"/>
                  </a:lnTo>
                  <a:lnTo>
                    <a:pt x="3773" y="1735"/>
                  </a:lnTo>
                  <a:lnTo>
                    <a:pt x="4316" y="1735"/>
                  </a:lnTo>
                  <a:lnTo>
                    <a:pt x="4316" y="6896"/>
                  </a:lnTo>
                  <a:lnTo>
                    <a:pt x="4678" y="6896"/>
                  </a:lnTo>
                  <a:lnTo>
                    <a:pt x="4678" y="1735"/>
                  </a:lnTo>
                  <a:lnTo>
                    <a:pt x="5221" y="1735"/>
                  </a:lnTo>
                  <a:lnTo>
                    <a:pt x="5221" y="6896"/>
                  </a:lnTo>
                  <a:lnTo>
                    <a:pt x="5583" y="6896"/>
                  </a:lnTo>
                  <a:lnTo>
                    <a:pt x="5583" y="1735"/>
                  </a:lnTo>
                  <a:lnTo>
                    <a:pt x="6099" y="1735"/>
                  </a:lnTo>
                  <a:lnTo>
                    <a:pt x="6099" y="12925"/>
                  </a:lnTo>
                  <a:lnTo>
                    <a:pt x="6461" y="12925"/>
                  </a:lnTo>
                  <a:lnTo>
                    <a:pt x="6461" y="1735"/>
                  </a:lnTo>
                  <a:lnTo>
                    <a:pt x="7004" y="1735"/>
                  </a:lnTo>
                  <a:lnTo>
                    <a:pt x="7004" y="6896"/>
                  </a:lnTo>
                  <a:lnTo>
                    <a:pt x="7366" y="6896"/>
                  </a:lnTo>
                  <a:lnTo>
                    <a:pt x="7366" y="1735"/>
                  </a:lnTo>
                  <a:lnTo>
                    <a:pt x="7909" y="1735"/>
                  </a:lnTo>
                  <a:lnTo>
                    <a:pt x="7909" y="6896"/>
                  </a:lnTo>
                  <a:lnTo>
                    <a:pt x="8271" y="6896"/>
                  </a:lnTo>
                  <a:lnTo>
                    <a:pt x="8271" y="1735"/>
                  </a:lnTo>
                  <a:lnTo>
                    <a:pt x="8814" y="1735"/>
                  </a:lnTo>
                  <a:lnTo>
                    <a:pt x="8814" y="6896"/>
                  </a:lnTo>
                  <a:lnTo>
                    <a:pt x="9176" y="6896"/>
                  </a:lnTo>
                  <a:lnTo>
                    <a:pt x="9176" y="1735"/>
                  </a:lnTo>
                  <a:lnTo>
                    <a:pt x="9719" y="1735"/>
                  </a:lnTo>
                  <a:lnTo>
                    <a:pt x="9719" y="6896"/>
                  </a:lnTo>
                  <a:lnTo>
                    <a:pt x="10081" y="6896"/>
                  </a:lnTo>
                  <a:lnTo>
                    <a:pt x="10081" y="1735"/>
                  </a:lnTo>
                  <a:lnTo>
                    <a:pt x="10741" y="1735"/>
                  </a:lnTo>
                  <a:lnTo>
                    <a:pt x="10741" y="12925"/>
                  </a:lnTo>
                  <a:lnTo>
                    <a:pt x="11103" y="12925"/>
                  </a:lnTo>
                  <a:lnTo>
                    <a:pt x="11103" y="1735"/>
                  </a:lnTo>
                  <a:lnTo>
                    <a:pt x="11646" y="1735"/>
                  </a:lnTo>
                  <a:lnTo>
                    <a:pt x="11646" y="6896"/>
                  </a:lnTo>
                  <a:lnTo>
                    <a:pt x="12008" y="6896"/>
                  </a:lnTo>
                  <a:lnTo>
                    <a:pt x="12008" y="1735"/>
                  </a:lnTo>
                  <a:lnTo>
                    <a:pt x="12551" y="1735"/>
                  </a:lnTo>
                  <a:lnTo>
                    <a:pt x="12551" y="6896"/>
                  </a:lnTo>
                  <a:lnTo>
                    <a:pt x="12913" y="6896"/>
                  </a:lnTo>
                  <a:lnTo>
                    <a:pt x="12913" y="1735"/>
                  </a:lnTo>
                  <a:lnTo>
                    <a:pt x="13456" y="1735"/>
                  </a:lnTo>
                  <a:lnTo>
                    <a:pt x="13456" y="6896"/>
                  </a:lnTo>
                  <a:lnTo>
                    <a:pt x="13818" y="6896"/>
                  </a:lnTo>
                  <a:lnTo>
                    <a:pt x="13818" y="1735"/>
                  </a:lnTo>
                  <a:lnTo>
                    <a:pt x="14361" y="1735"/>
                  </a:lnTo>
                  <a:lnTo>
                    <a:pt x="14361" y="6896"/>
                  </a:lnTo>
                  <a:lnTo>
                    <a:pt x="14723" y="6896"/>
                  </a:lnTo>
                  <a:lnTo>
                    <a:pt x="14723" y="1735"/>
                  </a:lnTo>
                  <a:lnTo>
                    <a:pt x="15239" y="1735"/>
                  </a:lnTo>
                  <a:lnTo>
                    <a:pt x="15239" y="12925"/>
                  </a:lnTo>
                  <a:lnTo>
                    <a:pt x="15601" y="12925"/>
                  </a:lnTo>
                  <a:lnTo>
                    <a:pt x="15601" y="1735"/>
                  </a:lnTo>
                  <a:lnTo>
                    <a:pt x="16143" y="1735"/>
                  </a:lnTo>
                  <a:lnTo>
                    <a:pt x="16143" y="6896"/>
                  </a:lnTo>
                  <a:lnTo>
                    <a:pt x="16505" y="6896"/>
                  </a:lnTo>
                  <a:lnTo>
                    <a:pt x="16505" y="1735"/>
                  </a:lnTo>
                  <a:lnTo>
                    <a:pt x="17048" y="1735"/>
                  </a:lnTo>
                  <a:lnTo>
                    <a:pt x="17048" y="6896"/>
                  </a:lnTo>
                  <a:lnTo>
                    <a:pt x="17410" y="6896"/>
                  </a:lnTo>
                  <a:lnTo>
                    <a:pt x="17410" y="1735"/>
                  </a:lnTo>
                  <a:lnTo>
                    <a:pt x="17953" y="1735"/>
                  </a:lnTo>
                  <a:lnTo>
                    <a:pt x="17953" y="6896"/>
                  </a:lnTo>
                  <a:lnTo>
                    <a:pt x="18315" y="6896"/>
                  </a:lnTo>
                  <a:lnTo>
                    <a:pt x="18315" y="1735"/>
                  </a:lnTo>
                  <a:lnTo>
                    <a:pt x="18858" y="1735"/>
                  </a:lnTo>
                  <a:lnTo>
                    <a:pt x="18858" y="6896"/>
                  </a:lnTo>
                  <a:lnTo>
                    <a:pt x="19220" y="6896"/>
                  </a:lnTo>
                  <a:lnTo>
                    <a:pt x="19220" y="1735"/>
                  </a:lnTo>
                  <a:lnTo>
                    <a:pt x="19636" y="1735"/>
                  </a:lnTo>
                  <a:lnTo>
                    <a:pt x="19636" y="12925"/>
                  </a:lnTo>
                  <a:lnTo>
                    <a:pt x="19998" y="12925"/>
                  </a:lnTo>
                  <a:lnTo>
                    <a:pt x="19998" y="1735"/>
                  </a:lnTo>
                  <a:lnTo>
                    <a:pt x="21238" y="1735"/>
                  </a:lnTo>
                  <a:lnTo>
                    <a:pt x="21238" y="19865"/>
                  </a:lnTo>
                  <a:close/>
                  <a:moveTo>
                    <a:pt x="0" y="21600"/>
                  </a:moveTo>
                  <a:lnTo>
                    <a:pt x="21600" y="21600"/>
                  </a:lnTo>
                  <a:lnTo>
                    <a:pt x="21600" y="0"/>
                  </a:lnTo>
                  <a:lnTo>
                    <a:pt x="0" y="0"/>
                  </a:lnTo>
                  <a:lnTo>
                    <a:pt x="0" y="21600"/>
                  </a:ln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sp>
          <p:nvSpPr>
            <p:cNvPr id="235" name="Freeform 7"/>
            <p:cNvSpPr/>
            <p:nvPr/>
          </p:nvSpPr>
          <p:spPr>
            <a:xfrm rot="20132267">
              <a:off x="1633829" y="2453046"/>
              <a:ext cx="1277234" cy="931382"/>
            </a:xfrm>
            <a:custGeom>
              <a:avLst/>
              <a:gdLst/>
              <a:ahLst/>
              <a:cxnLst>
                <a:cxn ang="0">
                  <a:pos x="wd2" y="hd2"/>
                </a:cxn>
                <a:cxn ang="5400000">
                  <a:pos x="wd2" y="hd2"/>
                </a:cxn>
                <a:cxn ang="10800000">
                  <a:pos x="wd2" y="hd2"/>
                </a:cxn>
                <a:cxn ang="16200000">
                  <a:pos x="wd2" y="hd2"/>
                </a:cxn>
              </a:cxnLst>
              <a:rect l="0" t="0" r="r" b="b"/>
              <a:pathLst>
                <a:path w="21600" h="21600" extrusionOk="0">
                  <a:moveTo>
                    <a:pt x="11046" y="3094"/>
                  </a:moveTo>
                  <a:cubicBezTo>
                    <a:pt x="11505" y="2578"/>
                    <a:pt x="13033" y="1002"/>
                    <a:pt x="14902" y="678"/>
                  </a:cubicBezTo>
                  <a:cubicBezTo>
                    <a:pt x="15201" y="619"/>
                    <a:pt x="15532" y="589"/>
                    <a:pt x="15885" y="589"/>
                  </a:cubicBezTo>
                  <a:cubicBezTo>
                    <a:pt x="17573" y="589"/>
                    <a:pt x="19442" y="1193"/>
                    <a:pt x="20169" y="1459"/>
                  </a:cubicBezTo>
                  <a:lnTo>
                    <a:pt x="20169" y="18403"/>
                  </a:lnTo>
                  <a:cubicBezTo>
                    <a:pt x="19261" y="17946"/>
                    <a:pt x="17423" y="17106"/>
                    <a:pt x="15671" y="16753"/>
                  </a:cubicBezTo>
                  <a:cubicBezTo>
                    <a:pt x="15436" y="16708"/>
                    <a:pt x="15180" y="16679"/>
                    <a:pt x="14923" y="16679"/>
                  </a:cubicBezTo>
                  <a:cubicBezTo>
                    <a:pt x="13374" y="16679"/>
                    <a:pt x="11879" y="17563"/>
                    <a:pt x="11046" y="18152"/>
                  </a:cubicBezTo>
                  <a:lnTo>
                    <a:pt x="11046" y="3094"/>
                  </a:lnTo>
                  <a:close/>
                  <a:moveTo>
                    <a:pt x="1431" y="1459"/>
                  </a:moveTo>
                  <a:cubicBezTo>
                    <a:pt x="2147" y="1193"/>
                    <a:pt x="4017" y="589"/>
                    <a:pt x="5704" y="589"/>
                  </a:cubicBezTo>
                  <a:cubicBezTo>
                    <a:pt x="6068" y="589"/>
                    <a:pt x="6399" y="619"/>
                    <a:pt x="6687" y="678"/>
                  </a:cubicBezTo>
                  <a:cubicBezTo>
                    <a:pt x="8567" y="1002"/>
                    <a:pt x="10095" y="2578"/>
                    <a:pt x="10554" y="3094"/>
                  </a:cubicBezTo>
                  <a:lnTo>
                    <a:pt x="10554" y="18152"/>
                  </a:lnTo>
                  <a:cubicBezTo>
                    <a:pt x="9721" y="17563"/>
                    <a:pt x="8226" y="16679"/>
                    <a:pt x="6677" y="16679"/>
                  </a:cubicBezTo>
                  <a:cubicBezTo>
                    <a:pt x="6420" y="16679"/>
                    <a:pt x="6164" y="16708"/>
                    <a:pt x="5929" y="16753"/>
                  </a:cubicBezTo>
                  <a:cubicBezTo>
                    <a:pt x="4177" y="17106"/>
                    <a:pt x="2339" y="17946"/>
                    <a:pt x="1431" y="18403"/>
                  </a:cubicBezTo>
                  <a:lnTo>
                    <a:pt x="1431" y="1459"/>
                  </a:lnTo>
                  <a:close/>
                  <a:moveTo>
                    <a:pt x="20596" y="2991"/>
                  </a:moveTo>
                  <a:lnTo>
                    <a:pt x="20596" y="1002"/>
                  </a:lnTo>
                  <a:cubicBezTo>
                    <a:pt x="20596" y="1002"/>
                    <a:pt x="18118" y="0"/>
                    <a:pt x="15885" y="0"/>
                  </a:cubicBezTo>
                  <a:cubicBezTo>
                    <a:pt x="15532" y="0"/>
                    <a:pt x="15180" y="29"/>
                    <a:pt x="14849" y="88"/>
                  </a:cubicBezTo>
                  <a:cubicBezTo>
                    <a:pt x="12894" y="442"/>
                    <a:pt x="11313" y="2033"/>
                    <a:pt x="10800" y="2608"/>
                  </a:cubicBezTo>
                  <a:cubicBezTo>
                    <a:pt x="10287" y="2033"/>
                    <a:pt x="8706" y="442"/>
                    <a:pt x="6751" y="88"/>
                  </a:cubicBezTo>
                  <a:cubicBezTo>
                    <a:pt x="6420" y="29"/>
                    <a:pt x="6068" y="0"/>
                    <a:pt x="5704" y="0"/>
                  </a:cubicBezTo>
                  <a:cubicBezTo>
                    <a:pt x="3482" y="0"/>
                    <a:pt x="1004" y="1002"/>
                    <a:pt x="1004" y="1002"/>
                  </a:cubicBezTo>
                  <a:lnTo>
                    <a:pt x="1004" y="2991"/>
                  </a:lnTo>
                  <a:cubicBezTo>
                    <a:pt x="385" y="3183"/>
                    <a:pt x="0" y="3345"/>
                    <a:pt x="0" y="3345"/>
                  </a:cubicBezTo>
                  <a:lnTo>
                    <a:pt x="0" y="21600"/>
                  </a:lnTo>
                  <a:cubicBezTo>
                    <a:pt x="0" y="21600"/>
                    <a:pt x="2596" y="20156"/>
                    <a:pt x="4989" y="19670"/>
                  </a:cubicBezTo>
                  <a:cubicBezTo>
                    <a:pt x="6463" y="19375"/>
                    <a:pt x="8407" y="20156"/>
                    <a:pt x="9668" y="20804"/>
                  </a:cubicBezTo>
                  <a:lnTo>
                    <a:pt x="9668" y="21600"/>
                  </a:lnTo>
                  <a:lnTo>
                    <a:pt x="11922" y="21600"/>
                  </a:lnTo>
                  <a:lnTo>
                    <a:pt x="11922" y="20804"/>
                  </a:lnTo>
                  <a:cubicBezTo>
                    <a:pt x="13193" y="20156"/>
                    <a:pt x="15137" y="19375"/>
                    <a:pt x="16611" y="19670"/>
                  </a:cubicBezTo>
                  <a:cubicBezTo>
                    <a:pt x="19004" y="20156"/>
                    <a:pt x="21600" y="21600"/>
                    <a:pt x="21600" y="21600"/>
                  </a:cubicBezTo>
                  <a:lnTo>
                    <a:pt x="21600" y="3345"/>
                  </a:lnTo>
                  <a:cubicBezTo>
                    <a:pt x="21600" y="3345"/>
                    <a:pt x="21215" y="3183"/>
                    <a:pt x="20596" y="2991"/>
                  </a:cubicBezTo>
                  <a:close/>
                </a:path>
              </a:pathLst>
            </a:custGeom>
            <a:solidFill>
              <a:srgbClr val="FFFFFF">
                <a:alpha val="10000"/>
              </a:srgbClr>
            </a:solidFill>
            <a:ln w="12700" cap="flat">
              <a:noFill/>
              <a:miter lim="400000"/>
            </a:ln>
            <a:effectLst/>
          </p:spPr>
          <p:txBody>
            <a:bodyPr wrap="square" lIns="45719" tIns="45719" rIns="45719" bIns="45719" numCol="1" anchor="t">
              <a:noAutofit/>
            </a:bodyPr>
            <a:lstStyle/>
            <a:p/>
          </p:txBody>
        </p:sp>
      </p:grpSp>
      <p:sp>
        <p:nvSpPr>
          <p:cNvPr id="237"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自定义版式">
    <p:spTree>
      <p:nvGrpSpPr>
        <p:cNvPr id="1" name=""/>
        <p:cNvGrpSpPr/>
        <p:nvPr/>
      </p:nvGrpSpPr>
      <p:grpSpPr>
        <a:xfrm>
          <a:off x="0" y="0"/>
          <a:ext cx="0" cy="0"/>
          <a:chOff x="0" y="0"/>
          <a:chExt cx="0" cy="0"/>
        </a:xfrm>
      </p:grpSpPr>
      <p:sp>
        <p:nvSpPr>
          <p:cNvPr id="244"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1_自定义版式">
    <p:spTree>
      <p:nvGrpSpPr>
        <p:cNvPr id="1" name=""/>
        <p:cNvGrpSpPr/>
        <p:nvPr/>
      </p:nvGrpSpPr>
      <p:grpSpPr>
        <a:xfrm>
          <a:off x="0" y="0"/>
          <a:ext cx="0" cy="0"/>
          <a:chOff x="0" y="0"/>
          <a:chExt cx="0" cy="0"/>
        </a:xfrm>
      </p:grpSpPr>
      <p:sp>
        <p:nvSpPr>
          <p:cNvPr id="251" name="矩形 6"/>
          <p:cNvSpPr/>
          <p:nvPr/>
        </p:nvSpPr>
        <p:spPr>
          <a:xfrm>
            <a:off x="0" y="-1"/>
            <a:ext cx="12192000" cy="926430"/>
          </a:xfrm>
          <a:prstGeom prst="rect">
            <a:avLst/>
          </a:prstGeom>
          <a:solidFill>
            <a:schemeClr val="accent1"/>
          </a:solidFill>
          <a:ln w="12700">
            <a:miter lim="400000"/>
          </a:ln>
        </p:spPr>
        <p:txBody>
          <a:bodyPr lIns="45719" rIns="45719" anchor="ctr"/>
          <a:lstStyle/>
          <a:p>
            <a:pPr algn="ctr">
              <a:defRPr>
                <a:solidFill>
                  <a:srgbClr val="FFFFFF"/>
                </a:solidFill>
              </a:defRPr>
            </a:pPr>
          </a:p>
        </p:txBody>
      </p:sp>
      <p:sp>
        <p:nvSpPr>
          <p:cNvPr id="252" name="标题文本"/>
          <p:cNvSpPr txBox="1">
            <a:spLocks noGrp="1"/>
          </p:cNvSpPr>
          <p:nvPr>
            <p:ph type="title" hasCustomPrompt="1"/>
          </p:nvPr>
        </p:nvSpPr>
        <p:spPr>
          <a:xfrm>
            <a:off x="910386" y="256837"/>
            <a:ext cx="5526505" cy="657560"/>
          </a:xfrm>
          <a:prstGeom prst="rect">
            <a:avLst/>
          </a:prstGeom>
        </p:spPr>
        <p:txBody>
          <a:bodyPr anchor="t">
            <a:normAutofit/>
          </a:bodyPr>
          <a:lstStyle>
            <a:lvl1pPr>
              <a:defRPr sz="3200">
                <a:solidFill>
                  <a:srgbClr val="FFFFFF"/>
                </a:solidFill>
              </a:defRPr>
            </a:lvl1pPr>
          </a:lstStyle>
          <a:p>
            <a:r>
              <a:t>标题文本</a:t>
            </a:r>
          </a:p>
        </p:txBody>
      </p:sp>
      <p:pic>
        <p:nvPicPr>
          <p:cNvPr id="253" name="图形 8" descr="图形 8"/>
          <p:cNvPicPr>
            <a:picLocks noChangeAspect="1"/>
          </p:cNvPicPr>
          <p:nvPr/>
        </p:nvPicPr>
        <p:blipFill>
          <a:blip r:embed="rId2"/>
          <a:stretch>
            <a:fillRect/>
          </a:stretch>
        </p:blipFill>
        <p:spPr>
          <a:xfrm>
            <a:off x="236610" y="140365"/>
            <a:ext cx="645695" cy="645696"/>
          </a:xfrm>
          <a:prstGeom prst="rect">
            <a:avLst/>
          </a:prstGeom>
          <a:ln w="12700">
            <a:miter lim="400000"/>
            <a:headEnd/>
            <a:tailEnd/>
          </a:ln>
        </p:spPr>
      </p:pic>
      <p:sp>
        <p:nvSpPr>
          <p:cNvPr id="254" name="矩形 9"/>
          <p:cNvSpPr/>
          <p:nvPr/>
        </p:nvSpPr>
        <p:spPr>
          <a:xfrm>
            <a:off x="0" y="-1"/>
            <a:ext cx="12192000" cy="926430"/>
          </a:xfrm>
          <a:prstGeom prst="rect">
            <a:avLst/>
          </a:prstGeom>
          <a:blipFill>
            <a:blip r:embed="rId3"/>
          </a:blipFill>
          <a:ln w="12700">
            <a:miter lim="400000"/>
          </a:ln>
        </p:spPr>
        <p:txBody>
          <a:bodyPr lIns="45719" rIns="45719" anchor="ctr"/>
          <a:lstStyle/>
          <a:p>
            <a:pPr algn="ctr">
              <a:defRPr>
                <a:solidFill>
                  <a:srgbClr val="FFFFFF"/>
                </a:solidFill>
              </a:defRPr>
            </a:pPr>
          </a:p>
        </p:txBody>
      </p:sp>
      <p:sp>
        <p:nvSpPr>
          <p:cNvPr id="25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First Slide">
    <p:spTree>
      <p:nvGrpSpPr>
        <p:cNvPr id="1" name=""/>
        <p:cNvGrpSpPr/>
        <p:nvPr/>
      </p:nvGrpSpPr>
      <p:grpSpPr>
        <a:xfrm>
          <a:off x="0" y="0"/>
          <a:ext cx="0" cy="0"/>
          <a:chOff x="0" y="0"/>
          <a:chExt cx="0" cy="0"/>
        </a:xfrm>
      </p:grpSpPr>
      <p:sp>
        <p:nvSpPr>
          <p:cNvPr id="262" name="Picture Placeholder 2"/>
          <p:cNvSpPr>
            <a:spLocks noGrp="1"/>
          </p:cNvSpPr>
          <p:nvPr>
            <p:ph type="pic" sz="quarter" idx="13"/>
          </p:nvPr>
        </p:nvSpPr>
        <p:spPr>
          <a:xfrm>
            <a:off x="4064000" y="441960"/>
            <a:ext cx="4368801" cy="3083566"/>
          </a:xfrm>
          <a:prstGeom prst="rect">
            <a:avLst/>
          </a:prstGeom>
        </p:spPr>
        <p:txBody>
          <a:bodyPr lIns="91439" rIns="91439"/>
          <a:lstStyle/>
          <a:p/>
        </p:txBody>
      </p:sp>
      <p:sp>
        <p:nvSpPr>
          <p:cNvPr id="263" name="正文级别 1…"/>
          <p:cNvSpPr txBox="1">
            <a:spLocks noGrp="1"/>
          </p:cNvSpPr>
          <p:nvPr>
            <p:ph type="body" sz="quarter" idx="1" hasCustomPrompt="1"/>
          </p:nvPr>
        </p:nvSpPr>
        <p:spPr>
          <a:xfrm>
            <a:off x="3954705" y="3801452"/>
            <a:ext cx="4511966" cy="431781"/>
          </a:xfrm>
          <a:prstGeom prst="rect">
            <a:avLst/>
          </a:prstGeom>
        </p:spPr>
        <p:txBody>
          <a:bodyPr lIns="0" tIns="0" rIns="0" bIns="0" anchor="ctr">
            <a:normAutofit/>
          </a:bodyPr>
          <a:lstStyle>
            <a:lvl1pPr marL="0" indent="0" algn="ctr">
              <a:lnSpc>
                <a:spcPct val="100000"/>
              </a:lnSpc>
              <a:spcBef>
                <a:spcPts val="0"/>
              </a:spcBef>
              <a:buSzTx/>
              <a:buFontTx/>
              <a:buNone/>
              <a:defRPr sz="3500" b="1">
                <a:solidFill>
                  <a:srgbClr val="FFFFFF"/>
                </a:solidFill>
                <a:latin typeface="Lato Hairline"/>
                <a:ea typeface="Lato Hairline"/>
                <a:cs typeface="Lato Hairline"/>
                <a:sym typeface="Lato Hairline"/>
              </a:defRPr>
            </a:lvl1pPr>
            <a:lvl2pPr marL="790575" indent="-333375" algn="ctr">
              <a:lnSpc>
                <a:spcPct val="100000"/>
              </a:lnSpc>
              <a:spcBef>
                <a:spcPts val="0"/>
              </a:spcBef>
              <a:buFontTx/>
              <a:defRPr sz="3500" b="1">
                <a:solidFill>
                  <a:srgbClr val="FFFFFF"/>
                </a:solidFill>
                <a:latin typeface="Lato Hairline"/>
                <a:ea typeface="Lato Hairline"/>
                <a:cs typeface="Lato Hairline"/>
                <a:sym typeface="Lato Hairline"/>
              </a:defRPr>
            </a:lvl2pPr>
            <a:lvl3pPr marL="1314450" indent="-400050" algn="ctr">
              <a:lnSpc>
                <a:spcPct val="100000"/>
              </a:lnSpc>
              <a:spcBef>
                <a:spcPts val="0"/>
              </a:spcBef>
              <a:buFontTx/>
              <a:defRPr sz="3500" b="1">
                <a:solidFill>
                  <a:srgbClr val="FFFFFF"/>
                </a:solidFill>
                <a:latin typeface="Lato Hairline"/>
                <a:ea typeface="Lato Hairline"/>
                <a:cs typeface="Lato Hairline"/>
                <a:sym typeface="Lato Hairline"/>
              </a:defRPr>
            </a:lvl3pPr>
            <a:lvl4pPr marL="1816100" indent="-444500" algn="ctr">
              <a:lnSpc>
                <a:spcPct val="100000"/>
              </a:lnSpc>
              <a:spcBef>
                <a:spcPts val="0"/>
              </a:spcBef>
              <a:buFontTx/>
              <a:defRPr sz="3500" b="1">
                <a:solidFill>
                  <a:srgbClr val="FFFFFF"/>
                </a:solidFill>
                <a:latin typeface="Lato Hairline"/>
                <a:ea typeface="Lato Hairline"/>
                <a:cs typeface="Lato Hairline"/>
                <a:sym typeface="Lato Hairline"/>
              </a:defRPr>
            </a:lvl4pPr>
            <a:lvl5pPr marL="2273300" indent="-444500" algn="ctr">
              <a:lnSpc>
                <a:spcPct val="100000"/>
              </a:lnSpc>
              <a:spcBef>
                <a:spcPts val="0"/>
              </a:spcBef>
              <a:buFontTx/>
              <a:defRPr sz="3500" b="1">
                <a:solidFill>
                  <a:srgbClr val="FFFFFF"/>
                </a:solidFill>
                <a:latin typeface="Lato Hairline"/>
                <a:ea typeface="Lato Hairline"/>
                <a:cs typeface="Lato Hairline"/>
                <a:sym typeface="Lato Hairline"/>
              </a:defRPr>
            </a:lvl5pPr>
          </a:lstStyle>
          <a:p>
            <a:r>
              <a:t>正文级别 1</a:t>
            </a:r>
          </a:p>
          <a:p>
            <a:pPr lvl="1"/>
            <a:r>
              <a:t>正文级别 2</a:t>
            </a:r>
          </a:p>
          <a:p>
            <a:pPr lvl="2"/>
            <a:r>
              <a:t>正文级别 3</a:t>
            </a:r>
          </a:p>
          <a:p>
            <a:pPr lvl="3"/>
            <a:r>
              <a:t>正文级别 4</a:t>
            </a:r>
          </a:p>
          <a:p>
            <a:pPr lvl="4"/>
            <a:r>
              <a:t>正文级别 5</a:t>
            </a:r>
          </a:p>
        </p:txBody>
      </p:sp>
      <p:sp>
        <p:nvSpPr>
          <p:cNvPr id="264" name="Text Placeholder 7"/>
          <p:cNvSpPr>
            <a:spLocks noGrp="1"/>
          </p:cNvSpPr>
          <p:nvPr>
            <p:ph type="body" sz="quarter" idx="14"/>
          </p:nvPr>
        </p:nvSpPr>
        <p:spPr>
          <a:xfrm>
            <a:off x="3954705" y="4385250"/>
            <a:ext cx="4511965" cy="228452"/>
          </a:xfrm>
          <a:prstGeom prst="rect">
            <a:avLst/>
          </a:prstGeom>
        </p:spPr>
        <p:txBody>
          <a:bodyPr lIns="0" tIns="0" rIns="0" bIns="0" anchor="ctr">
            <a:normAutofit/>
          </a:bodyPr>
          <a:lstStyle/>
          <a:p>
            <a:pPr marL="0" indent="0" algn="ctr">
              <a:lnSpc>
                <a:spcPct val="100000"/>
              </a:lnSpc>
              <a:spcBef>
                <a:spcPts val="0"/>
              </a:spcBef>
              <a:buSzTx/>
              <a:buFontTx/>
              <a:buNone/>
              <a:defRPr sz="1500">
                <a:solidFill>
                  <a:schemeClr val="accent3"/>
                </a:solidFill>
                <a:latin typeface="Lato Light"/>
                <a:ea typeface="Lato Light"/>
                <a:cs typeface="Lato Light"/>
                <a:sym typeface="Lato Light"/>
              </a:defRPr>
            </a:pPr>
          </a:p>
        </p:txBody>
      </p:sp>
      <p:sp>
        <p:nvSpPr>
          <p:cNvPr id="265" name="Text Placeholder 2"/>
          <p:cNvSpPr>
            <a:spLocks noGrp="1"/>
          </p:cNvSpPr>
          <p:nvPr>
            <p:ph type="body" sz="quarter" idx="15"/>
          </p:nvPr>
        </p:nvSpPr>
        <p:spPr>
          <a:xfrm>
            <a:off x="3975167" y="4817824"/>
            <a:ext cx="4488039" cy="1536869"/>
          </a:xfrm>
          <a:prstGeom prst="rect">
            <a:avLst/>
          </a:prstGeom>
        </p:spPr>
        <p:txBody>
          <a:bodyPr lIns="0" tIns="0" rIns="0" bIns="0">
            <a:normAutofit/>
          </a:bodyPr>
          <a:lstStyle/>
          <a:p>
            <a:pPr marL="0" indent="0" algn="ctr">
              <a:lnSpc>
                <a:spcPct val="130000"/>
              </a:lnSpc>
              <a:buSzTx/>
              <a:buFontTx/>
              <a:buNone/>
              <a:defRPr sz="1200">
                <a:solidFill>
                  <a:srgbClr val="808080"/>
                </a:solidFill>
                <a:latin typeface="Lato Regular"/>
                <a:ea typeface="Lato Regular"/>
                <a:cs typeface="Lato Regular"/>
                <a:sym typeface="Lato Regular"/>
              </a:defRPr>
            </a:pPr>
          </a:p>
        </p:txBody>
      </p:sp>
      <p:sp>
        <p:nvSpPr>
          <p:cNvPr id="266" name="幻灯片编号"/>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7E6E6"/>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609600" y="92074"/>
            <a:ext cx="10972800" cy="1508127"/>
          </a:xfrm>
          <a:prstGeom prst="rect">
            <a:avLst/>
          </a:prstGeom>
          <a:ln w="12700">
            <a:miter lim="400000"/>
          </a:ln>
        </p:spPr>
        <p:txBody>
          <a:bodyPr lIns="45719" rIns="45719" anchor="ctr"/>
          <a:lstStyle/>
          <a:p>
            <a:r>
              <a:t>标题文本</a:t>
            </a:r>
          </a:p>
        </p:txBody>
      </p:sp>
      <p:sp>
        <p:nvSpPr>
          <p:cNvPr id="3" name="正文级别 1…"/>
          <p:cNvSpPr txBox="1">
            <a:spLocks noGrp="1"/>
          </p:cNvSpPr>
          <p:nvPr>
            <p:ph type="body" idx="1"/>
          </p:nvPr>
        </p:nvSpPr>
        <p:spPr>
          <a:xfrm>
            <a:off x="609600" y="1600200"/>
            <a:ext cx="10972800" cy="5257800"/>
          </a:xfrm>
          <a:prstGeom prst="rect">
            <a:avLst/>
          </a:prstGeom>
          <a:ln w="12700">
            <a:miter lim="400000"/>
          </a:ln>
        </p:spPr>
        <p:txBody>
          <a:bodyPr lIns="45719" rIns="45719"/>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1pPr>
      <a:lvl2pPr marL="723900" marR="0" indent="-2667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2pPr>
      <a:lvl3pPr marL="1234440" marR="0" indent="-32004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3pPr>
      <a:lvl4pPr marL="1727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4pPr>
      <a:lvl5pPr marL="21844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5pPr>
      <a:lvl6pPr marL="26416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6pPr>
      <a:lvl7pPr marL="30988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7pPr>
      <a:lvl8pPr marL="35560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8pPr>
      <a:lvl9pPr marL="4013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ln>
            <a:noFill/>
          </a:ln>
          <a:solidFill>
            <a:srgbClr val="000000"/>
          </a:solidFill>
          <a:uFillTx/>
          <a:latin typeface="微软雅黑" panose="020B0503020204020204" charset="-122"/>
          <a:ea typeface="微软雅黑" panose="020B0503020204020204" charset="-122"/>
          <a:cs typeface="微软雅黑" panose="020B0503020204020204" charset="-122"/>
          <a:sym typeface="微软雅黑" panose="020B0503020204020204" charset="-122"/>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微软雅黑" panose="020B0503020204020204" charset="-122"/>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75" name="矩形 6"/>
          <p:cNvSpPr/>
          <p:nvPr/>
        </p:nvSpPr>
        <p:spPr>
          <a:xfrm>
            <a:off x="0" y="3950963"/>
            <a:ext cx="12192000" cy="2907036"/>
          </a:xfrm>
          <a:prstGeom prst="rect">
            <a:avLst/>
          </a:prstGeom>
          <a:solidFill>
            <a:srgbClr val="E7E6E6"/>
          </a:solidFill>
          <a:ln w="12700">
            <a:miter lim="400000"/>
          </a:ln>
        </p:spPr>
        <p:txBody>
          <a:bodyPr lIns="45719" rIns="45719" anchor="ctr"/>
          <a:lstStyle/>
          <a:p>
            <a:pPr algn="ctr">
              <a:defRPr>
                <a:solidFill>
                  <a:srgbClr val="FFFFFF"/>
                </a:solidFill>
              </a:defRPr>
            </a:pPr>
          </a:p>
        </p:txBody>
      </p:sp>
      <p:sp>
        <p:nvSpPr>
          <p:cNvPr id="276" name="标题 1"/>
          <p:cNvSpPr txBox="1">
            <a:spLocks noGrp="1"/>
          </p:cNvSpPr>
          <p:nvPr>
            <p:ph type="ctrTitle"/>
          </p:nvPr>
        </p:nvSpPr>
        <p:spPr>
          <a:xfrm>
            <a:off x="1701800" y="1410970"/>
            <a:ext cx="8838565" cy="1259840"/>
          </a:xfrm>
          <a:prstGeom prst="rect">
            <a:avLst/>
          </a:prstGeom>
        </p:spPr>
        <p:txBody>
          <a:bodyPr>
            <a:normAutofit fontScale="90000"/>
          </a:bodyPr>
          <a:lstStyle/>
          <a:p>
            <a:pPr algn="dist">
              <a:defRPr>
                <a:solidFill>
                  <a:srgbClr val="FFFFFF"/>
                </a:solidFill>
              </a:defRPr>
            </a:pPr>
            <a:r>
              <a:rPr lang="en-US" dirty="0" smtClean="0"/>
              <a:t>2023</a:t>
            </a:r>
            <a:r>
              <a:rPr lang="zh-CN" altLang="en-US" dirty="0" smtClean="0"/>
              <a:t>操作系统课程设计答辩</a:t>
            </a:r>
            <a:endParaRPr lang="zh-CN" altLang="en-US" dirty="0" smtClean="0"/>
          </a:p>
        </p:txBody>
      </p:sp>
      <p:sp>
        <p:nvSpPr>
          <p:cNvPr id="277" name="副标题 2"/>
          <p:cNvSpPr txBox="1">
            <a:spLocks noGrp="1"/>
          </p:cNvSpPr>
          <p:nvPr>
            <p:ph type="subTitle" sz="quarter" idx="1"/>
          </p:nvPr>
        </p:nvSpPr>
        <p:spPr>
          <a:xfrm>
            <a:off x="1396254" y="4918495"/>
            <a:ext cx="9144000" cy="1655762"/>
          </a:xfrm>
          <a:prstGeom prst="rect">
            <a:avLst/>
          </a:prstGeom>
        </p:spPr>
        <p:txBody>
          <a:bodyPr/>
          <a:lstStyle/>
          <a:p>
            <a:pPr>
              <a:defRPr>
                <a:solidFill>
                  <a:schemeClr val="accent1"/>
                </a:solidFill>
              </a:defRPr>
            </a:pPr>
            <a:r>
              <a:rPr lang="zh-CN" altLang="en-US" dirty="0" smtClean="0"/>
              <a:t>答辩人：</a:t>
            </a:r>
            <a:r>
              <a:rPr lang="en-US" altLang="zh-CN" dirty="0" smtClean="0"/>
              <a:t>2151299</a:t>
            </a:r>
            <a:r>
              <a:rPr lang="zh-CN" altLang="en-US" dirty="0" smtClean="0"/>
              <a:t>苏家铭</a:t>
            </a:r>
            <a:r>
              <a:rPr dirty="0" smtClean="0"/>
              <a:t>      </a:t>
            </a:r>
            <a:r>
              <a:rPr lang="zh-CN" altLang="en-US" dirty="0" smtClean="0"/>
              <a:t>指导老师：王冬青</a:t>
            </a:r>
            <a:endParaRPr lang="zh-CN" altLang="en-US" dirty="0" smtClean="0"/>
          </a:p>
          <a:p>
            <a:pPr>
              <a:defRPr>
                <a:solidFill>
                  <a:schemeClr val="accent1"/>
                </a:solidFill>
              </a:defRPr>
            </a:pPr>
            <a:endParaRPr dirty="0"/>
          </a:p>
          <a:p>
            <a:pPr>
              <a:defRPr>
                <a:solidFill>
                  <a:schemeClr val="accent1"/>
                </a:solidFill>
              </a:defRPr>
            </a:pPr>
            <a:r>
              <a:rPr lang="zh-CN" altLang="en-US" dirty="0"/>
              <a:t>二〇二三</a:t>
            </a:r>
            <a:r>
              <a:rPr dirty="0" smtClean="0"/>
              <a:t>年</a:t>
            </a:r>
            <a:r>
              <a:rPr lang="zh-CN" dirty="0" smtClean="0"/>
              <a:t>八月六</a:t>
            </a:r>
            <a:r>
              <a:rPr lang="zh-CN" altLang="en-US" dirty="0" smtClean="0"/>
              <a:t>日</a:t>
            </a:r>
            <a:endParaRPr lang="zh-CN" altLang="en-US" dirty="0" smtClean="0"/>
          </a:p>
        </p:txBody>
      </p:sp>
      <p:pic>
        <p:nvPicPr>
          <p:cNvPr id="280" name="班得瑞乐团 - childhood memory - bandari 童年" descr="班得瑞乐团 - childhood memory - bandari 童年"/>
          <p:cNvPicPr/>
          <p:nvPr>
            <a:audioFile r:link="rId1"/>
            <p:extLst>
              <p:ext uri="{DAA4B4D4-6D71-4841-9C94-3DE7FCFB9230}">
                <p14:media xmlns:p14="http://schemas.microsoft.com/office/powerpoint/2010/main" r:embed="rId2"/>
              </p:ext>
            </p:extLst>
          </p:nvPr>
        </p:nvPicPr>
        <p:blipFill>
          <a:blip r:embed="rId3"/>
          <a:stretch>
            <a:fillRect/>
          </a:stretch>
        </p:blipFill>
        <p:spPr>
          <a:xfrm>
            <a:off x="13025854" y="0"/>
            <a:ext cx="571501" cy="571500"/>
          </a:xfrm>
          <a:prstGeom prst="rect">
            <a:avLst/>
          </a:prstGeom>
          <a:ln w="12700">
            <a:miter lim="400000"/>
            <a:headEnd/>
            <a:tailEnd/>
          </a:ln>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0723" y="193220"/>
            <a:ext cx="1510552" cy="1510552"/>
          </a:xfrm>
          <a:prstGeom prst="rect">
            <a:avLst/>
          </a:prstGeom>
        </p:spPr>
      </p:pic>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1822" fill="hold"/>
                                        <p:tgtEl>
                                          <p:spTgt spid="28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cTn>
                <p:tgtEl>
                  <p:spTgt spid="28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7" name="组合 51"/>
          <p:cNvGrpSpPr/>
          <p:nvPr/>
        </p:nvGrpSpPr>
        <p:grpSpPr>
          <a:xfrm>
            <a:off x="5826049" y="1995989"/>
            <a:ext cx="4486276" cy="657228"/>
            <a:chOff x="0" y="0"/>
            <a:chExt cx="4486275" cy="657226"/>
          </a:xfrm>
        </p:grpSpPr>
        <p:grpSp>
          <p:nvGrpSpPr>
            <p:cNvPr id="284" name="组合 76"/>
            <p:cNvGrpSpPr/>
            <p:nvPr/>
          </p:nvGrpSpPr>
          <p:grpSpPr>
            <a:xfrm>
              <a:off x="0" y="0"/>
              <a:ext cx="4486275" cy="657226"/>
              <a:chOff x="0" y="0"/>
              <a:chExt cx="4486275" cy="657225"/>
            </a:xfrm>
          </p:grpSpPr>
          <p:sp>
            <p:nvSpPr>
              <p:cNvPr id="282" name="矩形: 圆角 79"/>
              <p:cNvSpPr/>
              <p:nvPr/>
            </p:nvSpPr>
            <p:spPr>
              <a:xfrm>
                <a:off x="0" y="0"/>
                <a:ext cx="4486275" cy="657225"/>
              </a:xfrm>
              <a:prstGeom prst="roundRect">
                <a:avLst>
                  <a:gd name="adj" fmla="val 50000"/>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3" name="直接连接符 80"/>
              <p:cNvSpPr/>
              <p:nvPr/>
            </p:nvSpPr>
            <p:spPr>
              <a:xfrm flipH="1">
                <a:off x="885824" y="0"/>
                <a:ext cx="1" cy="657226"/>
              </a:xfrm>
              <a:prstGeom prst="line">
                <a:avLst/>
              </a:prstGeom>
              <a:noFill/>
              <a:ln w="12700" cap="flat">
                <a:solidFill>
                  <a:srgbClr val="FFFFFF"/>
                </a:solidFill>
                <a:prstDash val="solid"/>
                <a:miter lim="800000"/>
              </a:ln>
              <a:effectLst/>
            </p:spPr>
            <p:txBody>
              <a:bodyPr wrap="square" lIns="45719" tIns="45719" rIns="45719" bIns="45719" numCol="1" anchor="t">
                <a:noAutofit/>
              </a:bodyPr>
              <a:lstStyle/>
              <a:p/>
            </p:txBody>
          </p:sp>
        </p:grpSp>
        <p:sp>
          <p:nvSpPr>
            <p:cNvPr id="285" name="文本框 4"/>
            <p:cNvSpPr txBox="1"/>
            <p:nvPr/>
          </p:nvSpPr>
          <p:spPr>
            <a:xfrm>
              <a:off x="304799" y="67001"/>
              <a:ext cx="885826" cy="523241"/>
            </a:xfrm>
            <a:prstGeom prst="rect">
              <a:avLst/>
            </a:prstGeom>
            <a:noFill/>
            <a:ln w="12700" cap="flat">
              <a:noFill/>
              <a:miter lim="400000"/>
            </a:ln>
            <a:effectLst/>
          </p:spPr>
          <p:txBody>
            <a:bodyPr wrap="square" lIns="45719" tIns="45719" rIns="45719" bIns="45719" numCol="1" anchor="t">
              <a:spAutoFit/>
            </a:bodyPr>
            <a:lstStyle>
              <a:lvl1pPr>
                <a:defRPr sz="2800">
                  <a:solidFill>
                    <a:srgbClr val="FFFFFF"/>
                  </a:solidFill>
                </a:defRPr>
              </a:lvl1pPr>
            </a:lstStyle>
            <a:p>
              <a:r>
                <a:t>1</a:t>
              </a:r>
            </a:p>
          </p:txBody>
        </p:sp>
        <p:sp>
          <p:nvSpPr>
            <p:cNvPr id="286" name="文本框 5"/>
            <p:cNvSpPr txBox="1"/>
            <p:nvPr/>
          </p:nvSpPr>
          <p:spPr>
            <a:xfrm>
              <a:off x="966788" y="67001"/>
              <a:ext cx="2781301" cy="520698"/>
            </a:xfrm>
            <a:prstGeom prst="rect">
              <a:avLst/>
            </a:prstGeom>
            <a:noFill/>
            <a:ln w="12700" cap="flat">
              <a:noFill/>
              <a:miter lim="400000"/>
            </a:ln>
            <a:effectLst/>
          </p:spPr>
          <p:txBody>
            <a:bodyPr wrap="square" lIns="45719" tIns="45719" rIns="45719" bIns="45719" numCol="1" anchor="t">
              <a:spAutoFit/>
            </a:bodyPr>
            <a:lstStyle>
              <a:lvl1pPr algn="ctr">
                <a:defRPr sz="2800">
                  <a:solidFill>
                    <a:srgbClr val="FFFFFF"/>
                  </a:solidFill>
                </a:defRPr>
              </a:lvl1pPr>
            </a:lstStyle>
            <a:p>
              <a:r>
                <a:rPr lang="zh-CN"/>
                <a:t>环境配置</a:t>
              </a:r>
              <a:endParaRPr lang="zh-CN"/>
            </a:p>
          </p:txBody>
        </p:sp>
      </p:grpSp>
      <p:grpSp>
        <p:nvGrpSpPr>
          <p:cNvPr id="293" name="组合 52"/>
          <p:cNvGrpSpPr/>
          <p:nvPr/>
        </p:nvGrpSpPr>
        <p:grpSpPr>
          <a:xfrm>
            <a:off x="5826049" y="2996114"/>
            <a:ext cx="4486276" cy="657228"/>
            <a:chOff x="0" y="0"/>
            <a:chExt cx="4486275" cy="657226"/>
          </a:xfrm>
        </p:grpSpPr>
        <p:grpSp>
          <p:nvGrpSpPr>
            <p:cNvPr id="290" name="组合 71"/>
            <p:cNvGrpSpPr/>
            <p:nvPr/>
          </p:nvGrpSpPr>
          <p:grpSpPr>
            <a:xfrm>
              <a:off x="0" y="0"/>
              <a:ext cx="4486275" cy="657226"/>
              <a:chOff x="0" y="0"/>
              <a:chExt cx="4486275" cy="657225"/>
            </a:xfrm>
          </p:grpSpPr>
          <p:sp>
            <p:nvSpPr>
              <p:cNvPr id="288" name="矩形: 圆角 74"/>
              <p:cNvSpPr/>
              <p:nvPr/>
            </p:nvSpPr>
            <p:spPr>
              <a:xfrm>
                <a:off x="0" y="0"/>
                <a:ext cx="4486275" cy="657225"/>
              </a:xfrm>
              <a:prstGeom prst="roundRect">
                <a:avLst>
                  <a:gd name="adj" fmla="val 50000"/>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89" name="直接连接符 75"/>
              <p:cNvSpPr/>
              <p:nvPr/>
            </p:nvSpPr>
            <p:spPr>
              <a:xfrm flipH="1">
                <a:off x="885824" y="0"/>
                <a:ext cx="1" cy="657226"/>
              </a:xfrm>
              <a:prstGeom prst="line">
                <a:avLst/>
              </a:prstGeom>
              <a:noFill/>
              <a:ln w="12700" cap="flat">
                <a:solidFill>
                  <a:srgbClr val="FFFFFF"/>
                </a:solidFill>
                <a:prstDash val="solid"/>
                <a:miter lim="800000"/>
              </a:ln>
              <a:effectLst/>
            </p:spPr>
            <p:txBody>
              <a:bodyPr wrap="square" lIns="45719" tIns="45719" rIns="45719" bIns="45719" numCol="1" anchor="t">
                <a:noAutofit/>
              </a:bodyPr>
              <a:lstStyle/>
              <a:p/>
            </p:txBody>
          </p:sp>
        </p:grpSp>
        <p:sp>
          <p:nvSpPr>
            <p:cNvPr id="291" name="文本框 9"/>
            <p:cNvSpPr txBox="1"/>
            <p:nvPr/>
          </p:nvSpPr>
          <p:spPr>
            <a:xfrm>
              <a:off x="304799" y="67001"/>
              <a:ext cx="885826" cy="523241"/>
            </a:xfrm>
            <a:prstGeom prst="rect">
              <a:avLst/>
            </a:prstGeom>
            <a:noFill/>
            <a:ln w="12700" cap="flat">
              <a:noFill/>
              <a:miter lim="400000"/>
            </a:ln>
            <a:effectLst/>
          </p:spPr>
          <p:txBody>
            <a:bodyPr wrap="square" lIns="45719" tIns="45719" rIns="45719" bIns="45719" numCol="1" anchor="t">
              <a:spAutoFit/>
            </a:bodyPr>
            <a:lstStyle>
              <a:lvl1pPr>
                <a:defRPr sz="2800">
                  <a:solidFill>
                    <a:srgbClr val="FFFFFF"/>
                  </a:solidFill>
                </a:defRPr>
              </a:lvl1pPr>
            </a:lstStyle>
            <a:p>
              <a:r>
                <a:t>2</a:t>
              </a:r>
            </a:p>
          </p:txBody>
        </p:sp>
        <p:sp>
          <p:nvSpPr>
            <p:cNvPr id="292" name="文本框 10"/>
            <p:cNvSpPr txBox="1"/>
            <p:nvPr/>
          </p:nvSpPr>
          <p:spPr>
            <a:xfrm>
              <a:off x="966788" y="67001"/>
              <a:ext cx="2781301" cy="520698"/>
            </a:xfrm>
            <a:prstGeom prst="rect">
              <a:avLst/>
            </a:prstGeom>
            <a:noFill/>
            <a:ln w="12700" cap="flat">
              <a:noFill/>
              <a:miter lim="400000"/>
            </a:ln>
            <a:effectLst/>
          </p:spPr>
          <p:txBody>
            <a:bodyPr wrap="square" lIns="45719" tIns="45719" rIns="45719" bIns="45719" numCol="1" anchor="t">
              <a:spAutoFit/>
            </a:bodyPr>
            <a:lstStyle>
              <a:lvl1pPr algn="ctr">
                <a:defRPr sz="2800">
                  <a:solidFill>
                    <a:srgbClr val="FFFFFF"/>
                  </a:solidFill>
                </a:defRPr>
              </a:lvl1pPr>
            </a:lstStyle>
            <a:p>
              <a:r>
                <a:rPr lang="zh-CN"/>
                <a:t>实验介绍</a:t>
              </a:r>
              <a:endParaRPr lang="zh-CN"/>
            </a:p>
          </p:txBody>
        </p:sp>
      </p:grpSp>
      <p:grpSp>
        <p:nvGrpSpPr>
          <p:cNvPr id="299" name="组合 53"/>
          <p:cNvGrpSpPr/>
          <p:nvPr/>
        </p:nvGrpSpPr>
        <p:grpSpPr>
          <a:xfrm>
            <a:off x="5826049" y="3996239"/>
            <a:ext cx="4486276" cy="657228"/>
            <a:chOff x="0" y="0"/>
            <a:chExt cx="4486275" cy="657226"/>
          </a:xfrm>
        </p:grpSpPr>
        <p:grpSp>
          <p:nvGrpSpPr>
            <p:cNvPr id="296" name="组合 66"/>
            <p:cNvGrpSpPr/>
            <p:nvPr/>
          </p:nvGrpSpPr>
          <p:grpSpPr>
            <a:xfrm>
              <a:off x="0" y="0"/>
              <a:ext cx="4486275" cy="657226"/>
              <a:chOff x="0" y="0"/>
              <a:chExt cx="4486275" cy="657225"/>
            </a:xfrm>
          </p:grpSpPr>
          <p:sp>
            <p:nvSpPr>
              <p:cNvPr id="294" name="矩形: 圆角 69"/>
              <p:cNvSpPr/>
              <p:nvPr/>
            </p:nvSpPr>
            <p:spPr>
              <a:xfrm>
                <a:off x="0" y="0"/>
                <a:ext cx="4486275" cy="657225"/>
              </a:xfrm>
              <a:prstGeom prst="roundRect">
                <a:avLst>
                  <a:gd name="adj" fmla="val 50000"/>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95" name="直接连接符 70"/>
              <p:cNvSpPr/>
              <p:nvPr/>
            </p:nvSpPr>
            <p:spPr>
              <a:xfrm flipH="1">
                <a:off x="885824" y="0"/>
                <a:ext cx="1" cy="657226"/>
              </a:xfrm>
              <a:prstGeom prst="line">
                <a:avLst/>
              </a:prstGeom>
              <a:noFill/>
              <a:ln w="12700" cap="flat">
                <a:solidFill>
                  <a:srgbClr val="FFFFFF"/>
                </a:solidFill>
                <a:prstDash val="solid"/>
                <a:miter lim="800000"/>
              </a:ln>
              <a:effectLst/>
            </p:spPr>
            <p:txBody>
              <a:bodyPr wrap="square" lIns="45719" tIns="45719" rIns="45719" bIns="45719" numCol="1" anchor="t">
                <a:noAutofit/>
              </a:bodyPr>
              <a:lstStyle/>
              <a:p/>
            </p:txBody>
          </p:sp>
        </p:grpSp>
        <p:sp>
          <p:nvSpPr>
            <p:cNvPr id="297" name="文本框 15"/>
            <p:cNvSpPr txBox="1"/>
            <p:nvPr/>
          </p:nvSpPr>
          <p:spPr>
            <a:xfrm>
              <a:off x="304799" y="67001"/>
              <a:ext cx="885826" cy="523241"/>
            </a:xfrm>
            <a:prstGeom prst="rect">
              <a:avLst/>
            </a:prstGeom>
            <a:noFill/>
            <a:ln w="12700" cap="flat">
              <a:noFill/>
              <a:miter lim="400000"/>
            </a:ln>
            <a:effectLst/>
          </p:spPr>
          <p:txBody>
            <a:bodyPr wrap="square" lIns="45719" tIns="45719" rIns="45719" bIns="45719" numCol="1" anchor="t">
              <a:spAutoFit/>
            </a:bodyPr>
            <a:lstStyle>
              <a:lvl1pPr>
                <a:defRPr sz="2800">
                  <a:solidFill>
                    <a:srgbClr val="FFFFFF"/>
                  </a:solidFill>
                </a:defRPr>
              </a:lvl1pPr>
            </a:lstStyle>
            <a:p>
              <a:r>
                <a:t>3</a:t>
              </a:r>
            </a:p>
          </p:txBody>
        </p:sp>
        <p:sp>
          <p:nvSpPr>
            <p:cNvPr id="298" name="文本框 16"/>
            <p:cNvSpPr txBox="1"/>
            <p:nvPr/>
          </p:nvSpPr>
          <p:spPr>
            <a:xfrm>
              <a:off x="966788" y="67001"/>
              <a:ext cx="2781301" cy="520698"/>
            </a:xfrm>
            <a:prstGeom prst="rect">
              <a:avLst/>
            </a:prstGeom>
            <a:noFill/>
            <a:ln w="12700" cap="flat">
              <a:noFill/>
              <a:miter lim="400000"/>
            </a:ln>
            <a:effectLst/>
          </p:spPr>
          <p:txBody>
            <a:bodyPr wrap="square" lIns="45719" tIns="45719" rIns="45719" bIns="45719" numCol="1" anchor="t">
              <a:spAutoFit/>
            </a:bodyPr>
            <a:lstStyle>
              <a:lvl1pPr algn="ctr">
                <a:defRPr sz="2800">
                  <a:solidFill>
                    <a:srgbClr val="FFFFFF"/>
                  </a:solidFill>
                </a:defRPr>
              </a:lvl1pPr>
            </a:lstStyle>
            <a:p>
              <a:r>
                <a:rPr lang="zh-CN"/>
                <a:t>主要实验展示</a:t>
              </a:r>
              <a:endParaRPr lang="zh-CN"/>
            </a:p>
          </p:txBody>
        </p:sp>
      </p:grpSp>
      <p:grpSp>
        <p:nvGrpSpPr>
          <p:cNvPr id="314" name="矩形 81"/>
          <p:cNvGrpSpPr/>
          <p:nvPr/>
        </p:nvGrpSpPr>
        <p:grpSpPr>
          <a:xfrm>
            <a:off x="-1" y="0"/>
            <a:ext cx="3862134" cy="6858000"/>
            <a:chOff x="0" y="0"/>
            <a:chExt cx="3862132" cy="6858000"/>
          </a:xfrm>
        </p:grpSpPr>
        <p:sp>
          <p:nvSpPr>
            <p:cNvPr id="312" name="矩形"/>
            <p:cNvSpPr/>
            <p:nvPr/>
          </p:nvSpPr>
          <p:spPr>
            <a:xfrm>
              <a:off x="-1" y="0"/>
              <a:ext cx="3862134" cy="6858000"/>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13" name="目…"/>
            <p:cNvSpPr txBox="1"/>
            <p:nvPr/>
          </p:nvSpPr>
          <p:spPr>
            <a:xfrm>
              <a:off x="-1" y="1668780"/>
              <a:ext cx="3862134" cy="3520441"/>
            </a:xfrm>
            <a:prstGeom prst="rect">
              <a:avLst/>
            </a:prstGeom>
            <a:noFill/>
            <a:ln w="12700" cap="flat">
              <a:noFill/>
              <a:miter lim="400000"/>
            </a:ln>
            <a:effectLst/>
          </p:spPr>
          <p:txBody>
            <a:bodyPr wrap="square" lIns="45719" tIns="45719" rIns="45719" bIns="45719" numCol="1" anchor="ctr">
              <a:spAutoFit/>
            </a:bodyPr>
            <a:lstStyle/>
            <a:p>
              <a:pPr algn="ctr">
                <a:defRPr sz="9600">
                  <a:solidFill>
                    <a:srgbClr val="FFFFFF"/>
                  </a:solidFill>
                </a:defRPr>
              </a:pPr>
              <a:r>
                <a:t>目</a:t>
              </a:r>
            </a:p>
            <a:p>
              <a:pPr algn="ctr">
                <a:defRPr sz="9600">
                  <a:solidFill>
                    <a:srgbClr val="FFFFFF"/>
                  </a:solidFill>
                </a:defRPr>
              </a:pPr>
              <a:r>
                <a:t>录</a:t>
              </a:r>
            </a:p>
          </p:txBody>
        </p:sp>
      </p:grpSp>
      <p:sp>
        <p:nvSpPr>
          <p:cNvPr id="315" name="直接连接符 84"/>
          <p:cNvSpPr/>
          <p:nvPr/>
        </p:nvSpPr>
        <p:spPr>
          <a:xfrm flipH="1">
            <a:off x="4126831" y="0"/>
            <a:ext cx="1" cy="6858001"/>
          </a:xfrm>
          <a:prstGeom prst="line">
            <a:avLst/>
          </a:prstGeom>
          <a:ln w="200025">
            <a:solidFill>
              <a:schemeClr val="accent1"/>
            </a:solidFill>
            <a:miter/>
          </a:ln>
        </p:spPr>
        <p:txBody>
          <a:bodyPr lIns="45719" rIns="45719"/>
          <a:lstStyle/>
          <a:p/>
        </p:txBody>
      </p:sp>
      <p:sp>
        <p:nvSpPr>
          <p:cNvPr id="316" name="文本框 82"/>
          <p:cNvSpPr txBox="1"/>
          <p:nvPr/>
        </p:nvSpPr>
        <p:spPr>
          <a:xfrm>
            <a:off x="3901627" y="505325"/>
            <a:ext cx="482601" cy="2489407"/>
          </a:xfrm>
          <a:prstGeom prst="rect">
            <a:avLst/>
          </a:prstGeom>
          <a:solidFill>
            <a:srgbClr val="E7E6E6"/>
          </a:solidFill>
          <a:ln w="12700">
            <a:miter lim="400000"/>
          </a:ln>
        </p:spPr>
        <p:txBody>
          <a:bodyPr vert="eaVert" lIns="0" tIns="0" rIns="0" bIns="0">
            <a:spAutoFit/>
          </a:bodyPr>
          <a:lstStyle>
            <a:lvl1pPr algn="ctr">
              <a:defRPr sz="3200">
                <a:solidFill>
                  <a:schemeClr val="accent1"/>
                </a:solidFill>
              </a:defRPr>
            </a:lvl1pPr>
          </a:lstStyle>
          <a:p>
            <a:r>
              <a:t>CONTENTS</a:t>
            </a:r>
          </a:p>
        </p:txBody>
      </p:sp>
      <p:sp>
        <p:nvSpPr>
          <p:cNvPr id="317" name="矩形 85"/>
          <p:cNvSpPr/>
          <p:nvPr/>
        </p:nvSpPr>
        <p:spPr>
          <a:xfrm>
            <a:off x="-8775" y="-17294"/>
            <a:ext cx="3862134" cy="6858001"/>
          </a:xfrm>
          <a:prstGeom prst="rect">
            <a:avLst/>
          </a:prstGeom>
          <a:blipFill>
            <a:blip r:embed="rId1"/>
          </a:blipFill>
          <a:ln w="12700">
            <a:miter lim="400000"/>
          </a:ln>
        </p:spPr>
        <p:txBody>
          <a:bodyPr lIns="45719" rIns="45719" anchor="ctr"/>
          <a:lstStyle/>
          <a:p>
            <a:pPr algn="ctr">
              <a:defRPr sz="9600">
                <a:solidFill>
                  <a:srgbClr val="FFFFFF"/>
                </a:solidFill>
              </a:defRPr>
            </a:pPr>
          </a:p>
        </p:txBody>
      </p:sp>
      <p:sp>
        <p:nvSpPr>
          <p:cNvPr id="8" name="文本框 7"/>
          <p:cNvSpPr txBox="1"/>
          <p:nvPr/>
        </p:nvSpPr>
        <p:spPr>
          <a:xfrm>
            <a:off x="8456295" y="-6284595"/>
            <a:ext cx="406400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1" name="文本框 10"/>
          <p:cNvSpPr txBox="1"/>
          <p:nvPr/>
        </p:nvSpPr>
        <p:spPr>
          <a:xfrm>
            <a:off x="82759550" y="66759455"/>
            <a:ext cx="4064000" cy="36703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p>
            <a:pPr marL="0" marR="0" indent="0" algn="l" defTabSz="914400" rtl="0" fontAlgn="auto" latinLnBrk="0" hangingPunct="0">
              <a:lnSpc>
                <a:spcPct val="100000"/>
              </a:lnSpc>
              <a:spcBef>
                <a:spcPts val="0"/>
              </a:spcBef>
              <a:spcAft>
                <a:spcPts val="0"/>
              </a:spcAft>
              <a:buClrTx/>
              <a:buSzTx/>
              <a:buFontTx/>
              <a:buNone/>
            </a:pPr>
            <a:r>
              <a:rPr kumimoji="0" lang="en-US" altLang="zh-CN"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kumimoji="0" lang="en-US" altLang="zh-CN"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fade thruBlk="1"/>
      </p:transition>
    </mc:Choice>
    <mc:Fallback>
      <p:transition spd="slow">
        <p:fade thruBlk="1"/>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标题 1"/>
          <p:cNvSpPr txBox="1">
            <a:spLocks noGrp="1"/>
          </p:cNvSpPr>
          <p:nvPr>
            <p:ph type="title"/>
          </p:nvPr>
        </p:nvSpPr>
        <p:spPr>
          <a:xfrm>
            <a:off x="910386" y="256837"/>
            <a:ext cx="5526505" cy="657560"/>
          </a:xfrm>
          <a:prstGeom prst="rect">
            <a:avLst/>
          </a:prstGeom>
        </p:spPr>
        <p:txBody>
          <a:bodyPr/>
          <a:lstStyle/>
          <a:p>
            <a:r>
              <a:t>0</a:t>
            </a:r>
            <a:r>
              <a:rPr lang="en-US"/>
              <a:t>1</a:t>
            </a:r>
            <a:r>
              <a:t>  </a:t>
            </a:r>
            <a:r>
              <a:rPr lang="zh-CN"/>
              <a:t>环境配置</a:t>
            </a:r>
            <a:endParaRPr lang="zh-CN"/>
          </a:p>
        </p:txBody>
      </p:sp>
      <p:sp>
        <p:nvSpPr>
          <p:cNvPr id="445" name="TextBox 2"/>
          <p:cNvSpPr txBox="1"/>
          <p:nvPr/>
        </p:nvSpPr>
        <p:spPr>
          <a:xfrm>
            <a:off x="3093493" y="2249444"/>
            <a:ext cx="7916834" cy="583565"/>
          </a:xfrm>
          <a:prstGeom prst="rect">
            <a:avLst/>
          </a:prstGeom>
          <a:ln w="12700">
            <a:miter lim="400000"/>
          </a:ln>
        </p:spPr>
        <p:txBody>
          <a:bodyPr lIns="45719" rIns="45719">
            <a:spAutoFit/>
          </a:bodyPr>
          <a:lstStyle/>
          <a:p>
            <a:pPr>
              <a:defRPr b="1">
                <a:solidFill>
                  <a:schemeClr val="accent1"/>
                </a:solidFill>
              </a:defRPr>
            </a:pPr>
            <a:r>
              <a:t>安装Ubuntu20.04</a:t>
            </a:r>
            <a:r>
              <a:rPr lang="zh-CN"/>
              <a:t>的</a:t>
            </a:r>
            <a:r>
              <a:rPr lang="en-US" altLang="zh-CN"/>
              <a:t>WSL</a:t>
            </a:r>
            <a:endParaRPr lang="en-US" altLang="zh-CN"/>
          </a:p>
          <a:p>
            <a:pPr>
              <a:defRPr b="1">
                <a:solidFill>
                  <a:schemeClr val="accent1"/>
                </a:solidFill>
              </a:defRPr>
            </a:pPr>
            <a:r>
              <a:rPr sz="1400" b="0">
                <a:solidFill>
                  <a:srgbClr val="404040"/>
                </a:solidFill>
              </a:rPr>
              <a:t>开启WSL支持</a:t>
            </a:r>
            <a:r>
              <a:rPr lang="zh-CN" sz="1400" b="0">
                <a:solidFill>
                  <a:srgbClr val="404040"/>
                </a:solidFill>
              </a:rPr>
              <a:t>、</a:t>
            </a:r>
            <a:r>
              <a:rPr sz="1400" b="0">
                <a:solidFill>
                  <a:srgbClr val="404040"/>
                </a:solidFill>
              </a:rPr>
              <a:t>安装WSL先行版</a:t>
            </a:r>
            <a:endParaRPr sz="1400" b="0">
              <a:solidFill>
                <a:srgbClr val="404040"/>
              </a:solidFill>
            </a:endParaRPr>
          </a:p>
        </p:txBody>
      </p:sp>
      <p:sp>
        <p:nvSpPr>
          <p:cNvPr id="446" name="TextBox 3"/>
          <p:cNvSpPr txBox="1"/>
          <p:nvPr/>
        </p:nvSpPr>
        <p:spPr>
          <a:xfrm>
            <a:off x="3095820" y="3643496"/>
            <a:ext cx="7797774" cy="583565"/>
          </a:xfrm>
          <a:prstGeom prst="rect">
            <a:avLst/>
          </a:prstGeom>
          <a:ln w="12700">
            <a:miter lim="400000"/>
          </a:ln>
        </p:spPr>
        <p:txBody>
          <a:bodyPr lIns="45719" rIns="45719">
            <a:spAutoFit/>
          </a:bodyPr>
          <a:lstStyle/>
          <a:p>
            <a:pPr>
              <a:defRPr b="1">
                <a:solidFill>
                  <a:schemeClr val="accent1"/>
                </a:solidFill>
              </a:defRPr>
            </a:pPr>
            <a:r>
              <a:t>配置XV6系统</a:t>
            </a:r>
          </a:p>
          <a:p>
            <a:pPr>
              <a:defRPr b="1">
                <a:solidFill>
                  <a:schemeClr val="accent1"/>
                </a:solidFill>
              </a:defRPr>
            </a:pPr>
            <a:r>
              <a:rPr sz="1400" b="0">
                <a:solidFill>
                  <a:srgbClr val="404040"/>
                </a:solidFill>
              </a:rPr>
              <a:t>安装qemu等、Xv6、克隆源码到本地</a:t>
            </a:r>
            <a:endParaRPr sz="1400" b="0">
              <a:solidFill>
                <a:srgbClr val="404040"/>
              </a:solidFill>
            </a:endParaRPr>
          </a:p>
        </p:txBody>
      </p:sp>
      <p:sp>
        <p:nvSpPr>
          <p:cNvPr id="447" name="TextBox 4"/>
          <p:cNvSpPr txBox="1"/>
          <p:nvPr/>
        </p:nvSpPr>
        <p:spPr>
          <a:xfrm>
            <a:off x="3095822" y="5168405"/>
            <a:ext cx="7797773" cy="626745"/>
          </a:xfrm>
          <a:prstGeom prst="rect">
            <a:avLst/>
          </a:prstGeom>
          <a:ln w="12700">
            <a:miter lim="400000"/>
          </a:ln>
        </p:spPr>
        <p:txBody>
          <a:bodyPr lIns="45719" rIns="45719">
            <a:spAutoFit/>
          </a:bodyPr>
          <a:lstStyle/>
          <a:p>
            <a:pPr>
              <a:defRPr b="1">
                <a:solidFill>
                  <a:schemeClr val="accent1"/>
                </a:solidFill>
              </a:defRPr>
            </a:pPr>
            <a:r>
              <a:t>配置 VSCode 远程连接</a:t>
            </a:r>
          </a:p>
          <a:p>
            <a:pPr>
              <a:lnSpc>
                <a:spcPct val="120000"/>
              </a:lnSpc>
              <a:defRPr sz="1400">
                <a:solidFill>
                  <a:srgbClr val="404040"/>
                </a:solidFill>
              </a:defRPr>
            </a:pPr>
            <a:r>
              <a:t>在 VSCode 中安装插件 Remote-WSL</a:t>
            </a:r>
          </a:p>
        </p:txBody>
      </p:sp>
      <p:sp>
        <p:nvSpPr>
          <p:cNvPr id="448" name="直接连接符 5"/>
          <p:cNvSpPr/>
          <p:nvPr/>
        </p:nvSpPr>
        <p:spPr>
          <a:xfrm>
            <a:off x="2090063" y="3300317"/>
            <a:ext cx="9311284" cy="1"/>
          </a:xfrm>
          <a:prstGeom prst="line">
            <a:avLst/>
          </a:prstGeom>
          <a:ln>
            <a:solidFill>
              <a:srgbClr val="808080"/>
            </a:solidFill>
            <a:prstDash val="dash"/>
          </a:ln>
        </p:spPr>
        <p:txBody>
          <a:bodyPr lIns="45719" rIns="45719"/>
          <a:lstStyle/>
          <a:p/>
        </p:txBody>
      </p:sp>
      <p:sp>
        <p:nvSpPr>
          <p:cNvPr id="449" name="直接连接符 6"/>
          <p:cNvSpPr/>
          <p:nvPr/>
        </p:nvSpPr>
        <p:spPr>
          <a:xfrm>
            <a:off x="2090063" y="4906793"/>
            <a:ext cx="9311284" cy="1"/>
          </a:xfrm>
          <a:prstGeom prst="line">
            <a:avLst/>
          </a:prstGeom>
          <a:ln>
            <a:solidFill>
              <a:srgbClr val="808080"/>
            </a:solidFill>
            <a:prstDash val="dash"/>
          </a:ln>
        </p:spPr>
        <p:txBody>
          <a:bodyPr lIns="45719" rIns="45719"/>
          <a:lstStyle/>
          <a:p/>
        </p:txBody>
      </p:sp>
      <p:sp>
        <p:nvSpPr>
          <p:cNvPr id="450" name="椭圆 7"/>
          <p:cNvSpPr/>
          <p:nvPr/>
        </p:nvSpPr>
        <p:spPr>
          <a:xfrm>
            <a:off x="2344690" y="2162098"/>
            <a:ext cx="557527" cy="557527"/>
          </a:xfrm>
          <a:prstGeom prst="ellipse">
            <a:avLst/>
          </a:prstGeom>
          <a:solidFill>
            <a:srgbClr val="44546A"/>
          </a:solidFill>
          <a:ln w="12700">
            <a:miter lim="400000"/>
          </a:ln>
          <a:effectLst>
            <a:outerShdw blurRad="76200" dir="13500000" rotWithShape="0">
              <a:srgbClr val="000000">
                <a:alpha val="20000"/>
              </a:srgbClr>
            </a:outerShdw>
          </a:effectLst>
        </p:spPr>
        <p:txBody>
          <a:bodyPr lIns="45719" rIns="45719" anchor="ctr"/>
          <a:lstStyle/>
          <a:p>
            <a:pPr algn="ctr">
              <a:defRPr sz="1400">
                <a:solidFill>
                  <a:srgbClr val="595959"/>
                </a:solidFill>
              </a:defRPr>
            </a:pPr>
          </a:p>
        </p:txBody>
      </p:sp>
      <p:sp>
        <p:nvSpPr>
          <p:cNvPr id="451" name="Freeform 70"/>
          <p:cNvSpPr/>
          <p:nvPr/>
        </p:nvSpPr>
        <p:spPr>
          <a:xfrm>
            <a:off x="2475738" y="2264082"/>
            <a:ext cx="295429" cy="353556"/>
          </a:xfrm>
          <a:custGeom>
            <a:avLst/>
            <a:gdLst/>
            <a:ahLst/>
            <a:cxnLst>
              <a:cxn ang="0">
                <a:pos x="wd2" y="hd2"/>
              </a:cxn>
              <a:cxn ang="5400000">
                <a:pos x="wd2" y="hd2"/>
              </a:cxn>
              <a:cxn ang="10800000">
                <a:pos x="wd2" y="hd2"/>
              </a:cxn>
              <a:cxn ang="16200000">
                <a:pos x="wd2" y="hd2"/>
              </a:cxn>
            </a:cxnLst>
            <a:rect l="0" t="0" r="r" b="b"/>
            <a:pathLst>
              <a:path w="21600" h="21600" extrusionOk="0">
                <a:moveTo>
                  <a:pt x="21600" y="4017"/>
                </a:moveTo>
                <a:cubicBezTo>
                  <a:pt x="21538" y="3965"/>
                  <a:pt x="21538" y="3965"/>
                  <a:pt x="21538" y="3913"/>
                </a:cubicBezTo>
                <a:cubicBezTo>
                  <a:pt x="21538" y="3913"/>
                  <a:pt x="21538" y="3913"/>
                  <a:pt x="21538" y="3861"/>
                </a:cubicBezTo>
                <a:cubicBezTo>
                  <a:pt x="21538" y="3861"/>
                  <a:pt x="21475" y="3809"/>
                  <a:pt x="21413" y="3757"/>
                </a:cubicBezTo>
                <a:cubicBezTo>
                  <a:pt x="17043" y="104"/>
                  <a:pt x="17043" y="104"/>
                  <a:pt x="17043" y="104"/>
                </a:cubicBezTo>
                <a:cubicBezTo>
                  <a:pt x="16980" y="52"/>
                  <a:pt x="16980" y="52"/>
                  <a:pt x="16918" y="0"/>
                </a:cubicBezTo>
                <a:cubicBezTo>
                  <a:pt x="16918" y="0"/>
                  <a:pt x="16855" y="0"/>
                  <a:pt x="16855" y="0"/>
                </a:cubicBezTo>
                <a:cubicBezTo>
                  <a:pt x="16855" y="0"/>
                  <a:pt x="16793" y="0"/>
                  <a:pt x="16731" y="0"/>
                </a:cubicBezTo>
                <a:cubicBezTo>
                  <a:pt x="16731" y="0"/>
                  <a:pt x="16731" y="0"/>
                  <a:pt x="16731" y="0"/>
                </a:cubicBezTo>
                <a:cubicBezTo>
                  <a:pt x="437" y="0"/>
                  <a:pt x="437" y="0"/>
                  <a:pt x="437" y="0"/>
                </a:cubicBezTo>
                <a:cubicBezTo>
                  <a:pt x="187" y="0"/>
                  <a:pt x="0" y="157"/>
                  <a:pt x="0" y="365"/>
                </a:cubicBezTo>
                <a:cubicBezTo>
                  <a:pt x="0" y="21235"/>
                  <a:pt x="0" y="21235"/>
                  <a:pt x="0" y="21235"/>
                </a:cubicBezTo>
                <a:cubicBezTo>
                  <a:pt x="0" y="21443"/>
                  <a:pt x="187" y="21600"/>
                  <a:pt x="437" y="21600"/>
                </a:cubicBezTo>
                <a:cubicBezTo>
                  <a:pt x="21101" y="21600"/>
                  <a:pt x="21101" y="21600"/>
                  <a:pt x="21101" y="21600"/>
                </a:cubicBezTo>
                <a:cubicBezTo>
                  <a:pt x="21350" y="21600"/>
                  <a:pt x="21600" y="21443"/>
                  <a:pt x="21600" y="21235"/>
                </a:cubicBezTo>
                <a:cubicBezTo>
                  <a:pt x="21600" y="4017"/>
                  <a:pt x="21600" y="4017"/>
                  <a:pt x="21600" y="4017"/>
                </a:cubicBezTo>
                <a:cubicBezTo>
                  <a:pt x="21600" y="4017"/>
                  <a:pt x="21600" y="4017"/>
                  <a:pt x="21600" y="4017"/>
                </a:cubicBezTo>
                <a:close/>
                <a:moveTo>
                  <a:pt x="17168" y="1304"/>
                </a:moveTo>
                <a:cubicBezTo>
                  <a:pt x="19977" y="3652"/>
                  <a:pt x="19977" y="3652"/>
                  <a:pt x="19977" y="3652"/>
                </a:cubicBezTo>
                <a:cubicBezTo>
                  <a:pt x="17168" y="3652"/>
                  <a:pt x="17168" y="3652"/>
                  <a:pt x="17168" y="3652"/>
                </a:cubicBezTo>
                <a:lnTo>
                  <a:pt x="17168" y="1304"/>
                </a:lnTo>
                <a:close/>
                <a:moveTo>
                  <a:pt x="874" y="20870"/>
                </a:moveTo>
                <a:cubicBezTo>
                  <a:pt x="874" y="730"/>
                  <a:pt x="874" y="730"/>
                  <a:pt x="874" y="730"/>
                </a:cubicBezTo>
                <a:cubicBezTo>
                  <a:pt x="16231" y="730"/>
                  <a:pt x="16231" y="730"/>
                  <a:pt x="16231" y="730"/>
                </a:cubicBezTo>
                <a:cubicBezTo>
                  <a:pt x="16231" y="4017"/>
                  <a:pt x="16231" y="4017"/>
                  <a:pt x="16231" y="4017"/>
                </a:cubicBezTo>
                <a:cubicBezTo>
                  <a:pt x="16231" y="4226"/>
                  <a:pt x="16481" y="4435"/>
                  <a:pt x="16731" y="4435"/>
                </a:cubicBezTo>
                <a:cubicBezTo>
                  <a:pt x="20664" y="4435"/>
                  <a:pt x="20664" y="4435"/>
                  <a:pt x="20664" y="4435"/>
                </a:cubicBezTo>
                <a:cubicBezTo>
                  <a:pt x="20664" y="20870"/>
                  <a:pt x="20664" y="20870"/>
                  <a:pt x="20664" y="20870"/>
                </a:cubicBezTo>
                <a:lnTo>
                  <a:pt x="874" y="20870"/>
                </a:lnTo>
                <a:close/>
              </a:path>
            </a:pathLst>
          </a:custGeom>
          <a:solidFill>
            <a:srgbClr val="FFFFFF"/>
          </a:solidFill>
          <a:ln w="12700">
            <a:miter lim="400000"/>
          </a:ln>
        </p:spPr>
        <p:txBody>
          <a:bodyPr lIns="45719" rIns="45719"/>
          <a:lstStyle/>
          <a:p/>
        </p:txBody>
      </p:sp>
      <p:sp>
        <p:nvSpPr>
          <p:cNvPr id="452" name="椭圆 9"/>
          <p:cNvSpPr/>
          <p:nvPr/>
        </p:nvSpPr>
        <p:spPr>
          <a:xfrm>
            <a:off x="2363584" y="3731762"/>
            <a:ext cx="557527" cy="557527"/>
          </a:xfrm>
          <a:prstGeom prst="ellipse">
            <a:avLst/>
          </a:prstGeom>
          <a:solidFill>
            <a:srgbClr val="44546A"/>
          </a:solidFill>
          <a:ln w="12700">
            <a:miter lim="400000"/>
          </a:ln>
          <a:effectLst>
            <a:outerShdw blurRad="76200" dir="13500000" rotWithShape="0">
              <a:srgbClr val="000000">
                <a:alpha val="20000"/>
              </a:srgbClr>
            </a:outerShdw>
          </a:effectLst>
        </p:spPr>
        <p:txBody>
          <a:bodyPr lIns="45719" rIns="45719" anchor="ctr"/>
          <a:lstStyle/>
          <a:p>
            <a:pPr algn="ctr">
              <a:defRPr sz="1400">
                <a:solidFill>
                  <a:srgbClr val="595959"/>
                </a:solidFill>
              </a:defRPr>
            </a:pPr>
          </a:p>
        </p:txBody>
      </p:sp>
      <p:sp>
        <p:nvSpPr>
          <p:cNvPr id="453" name="Freeform 72"/>
          <p:cNvSpPr/>
          <p:nvPr/>
        </p:nvSpPr>
        <p:spPr>
          <a:xfrm>
            <a:off x="2473281" y="3823932"/>
            <a:ext cx="363908" cy="364565"/>
          </a:xfrm>
          <a:custGeom>
            <a:avLst/>
            <a:gdLst/>
            <a:ahLst/>
            <a:cxnLst>
              <a:cxn ang="0">
                <a:pos x="wd2" y="hd2"/>
              </a:cxn>
              <a:cxn ang="5400000">
                <a:pos x="wd2" y="hd2"/>
              </a:cxn>
              <a:cxn ang="10800000">
                <a:pos x="wd2" y="hd2"/>
              </a:cxn>
              <a:cxn ang="16200000">
                <a:pos x="wd2" y="hd2"/>
              </a:cxn>
            </a:cxnLst>
            <a:rect l="0" t="0" r="r" b="b"/>
            <a:pathLst>
              <a:path w="21600" h="21600" extrusionOk="0">
                <a:moveTo>
                  <a:pt x="17711" y="10381"/>
                </a:moveTo>
                <a:cubicBezTo>
                  <a:pt x="16607" y="10381"/>
                  <a:pt x="15661" y="10800"/>
                  <a:pt x="14926" y="11534"/>
                </a:cubicBezTo>
                <a:cubicBezTo>
                  <a:pt x="13086" y="9699"/>
                  <a:pt x="13086" y="9699"/>
                  <a:pt x="13086" y="9699"/>
                </a:cubicBezTo>
                <a:cubicBezTo>
                  <a:pt x="14190" y="8703"/>
                  <a:pt x="14873" y="7235"/>
                  <a:pt x="14873" y="5610"/>
                </a:cubicBezTo>
                <a:cubicBezTo>
                  <a:pt x="14873" y="2517"/>
                  <a:pt x="12350" y="0"/>
                  <a:pt x="9250" y="0"/>
                </a:cubicBezTo>
                <a:cubicBezTo>
                  <a:pt x="6149" y="0"/>
                  <a:pt x="3574" y="2517"/>
                  <a:pt x="3574" y="5610"/>
                </a:cubicBezTo>
                <a:cubicBezTo>
                  <a:pt x="3574" y="7550"/>
                  <a:pt x="4625" y="9280"/>
                  <a:pt x="6096" y="10276"/>
                </a:cubicBezTo>
                <a:cubicBezTo>
                  <a:pt x="5045" y="13946"/>
                  <a:pt x="5045" y="13946"/>
                  <a:pt x="5045" y="13946"/>
                </a:cubicBezTo>
                <a:cubicBezTo>
                  <a:pt x="4677" y="13841"/>
                  <a:pt x="4309" y="13788"/>
                  <a:pt x="3889" y="13788"/>
                </a:cubicBezTo>
                <a:cubicBezTo>
                  <a:pt x="1734" y="13788"/>
                  <a:pt x="0" y="15518"/>
                  <a:pt x="0" y="17668"/>
                </a:cubicBezTo>
                <a:cubicBezTo>
                  <a:pt x="0" y="19817"/>
                  <a:pt x="1734" y="21600"/>
                  <a:pt x="3889" y="21600"/>
                </a:cubicBezTo>
                <a:cubicBezTo>
                  <a:pt x="6044" y="21600"/>
                  <a:pt x="7831" y="19817"/>
                  <a:pt x="7831" y="17668"/>
                </a:cubicBezTo>
                <a:cubicBezTo>
                  <a:pt x="7831" y="16200"/>
                  <a:pt x="6990" y="14889"/>
                  <a:pt x="5781" y="14260"/>
                </a:cubicBezTo>
                <a:cubicBezTo>
                  <a:pt x="6832" y="10695"/>
                  <a:pt x="6832" y="10695"/>
                  <a:pt x="6832" y="10695"/>
                </a:cubicBezTo>
                <a:cubicBezTo>
                  <a:pt x="7568" y="11010"/>
                  <a:pt x="8356" y="11219"/>
                  <a:pt x="9250" y="11219"/>
                </a:cubicBezTo>
                <a:cubicBezTo>
                  <a:pt x="10458" y="11219"/>
                  <a:pt x="11562" y="10852"/>
                  <a:pt x="12508" y="10223"/>
                </a:cubicBezTo>
                <a:cubicBezTo>
                  <a:pt x="14453" y="12163"/>
                  <a:pt x="14453" y="12163"/>
                  <a:pt x="14453" y="12163"/>
                </a:cubicBezTo>
                <a:cubicBezTo>
                  <a:pt x="14032" y="12740"/>
                  <a:pt x="13769" y="13474"/>
                  <a:pt x="13769" y="14313"/>
                </a:cubicBezTo>
                <a:cubicBezTo>
                  <a:pt x="13769" y="16462"/>
                  <a:pt x="15556" y="18192"/>
                  <a:pt x="17711" y="18192"/>
                </a:cubicBezTo>
                <a:cubicBezTo>
                  <a:pt x="19866" y="18192"/>
                  <a:pt x="21600" y="16462"/>
                  <a:pt x="21600" y="14313"/>
                </a:cubicBezTo>
                <a:cubicBezTo>
                  <a:pt x="21600" y="12111"/>
                  <a:pt x="19866" y="10381"/>
                  <a:pt x="17711" y="10381"/>
                </a:cubicBezTo>
                <a:close/>
                <a:moveTo>
                  <a:pt x="7042" y="17668"/>
                </a:moveTo>
                <a:cubicBezTo>
                  <a:pt x="7042" y="19398"/>
                  <a:pt x="5623" y="20814"/>
                  <a:pt x="3889" y="20814"/>
                </a:cubicBezTo>
                <a:cubicBezTo>
                  <a:pt x="2155" y="20814"/>
                  <a:pt x="736" y="19398"/>
                  <a:pt x="736" y="17668"/>
                </a:cubicBezTo>
                <a:cubicBezTo>
                  <a:pt x="736" y="15938"/>
                  <a:pt x="2155" y="14575"/>
                  <a:pt x="3889" y="14575"/>
                </a:cubicBezTo>
                <a:cubicBezTo>
                  <a:pt x="5623" y="14575"/>
                  <a:pt x="7042" y="15938"/>
                  <a:pt x="7042" y="17668"/>
                </a:cubicBezTo>
                <a:close/>
                <a:moveTo>
                  <a:pt x="4362" y="5610"/>
                </a:moveTo>
                <a:cubicBezTo>
                  <a:pt x="4362" y="2936"/>
                  <a:pt x="6569" y="734"/>
                  <a:pt x="9250" y="734"/>
                </a:cubicBezTo>
                <a:cubicBezTo>
                  <a:pt x="11930" y="734"/>
                  <a:pt x="14085" y="2936"/>
                  <a:pt x="14085" y="5610"/>
                </a:cubicBezTo>
                <a:cubicBezTo>
                  <a:pt x="14085" y="8283"/>
                  <a:pt x="11930" y="10485"/>
                  <a:pt x="9250" y="10485"/>
                </a:cubicBezTo>
                <a:cubicBezTo>
                  <a:pt x="6569" y="10485"/>
                  <a:pt x="4362" y="8283"/>
                  <a:pt x="4362" y="5610"/>
                </a:cubicBezTo>
                <a:close/>
                <a:moveTo>
                  <a:pt x="17711" y="17406"/>
                </a:moveTo>
                <a:cubicBezTo>
                  <a:pt x="15977" y="17406"/>
                  <a:pt x="14558" y="16043"/>
                  <a:pt x="14558" y="14313"/>
                </a:cubicBezTo>
                <a:cubicBezTo>
                  <a:pt x="14558" y="12583"/>
                  <a:pt x="15977" y="11167"/>
                  <a:pt x="17711" y="11167"/>
                </a:cubicBezTo>
                <a:cubicBezTo>
                  <a:pt x="19445" y="11167"/>
                  <a:pt x="20864" y="12583"/>
                  <a:pt x="20864" y="14313"/>
                </a:cubicBezTo>
                <a:cubicBezTo>
                  <a:pt x="20864" y="16043"/>
                  <a:pt x="19445" y="17406"/>
                  <a:pt x="17711" y="17406"/>
                </a:cubicBezTo>
                <a:close/>
              </a:path>
            </a:pathLst>
          </a:custGeom>
          <a:solidFill>
            <a:srgbClr val="FFFFFF"/>
          </a:solidFill>
          <a:ln w="12700">
            <a:miter lim="400000"/>
          </a:ln>
        </p:spPr>
        <p:txBody>
          <a:bodyPr lIns="45719" rIns="45719"/>
          <a:lstStyle/>
          <a:p/>
        </p:txBody>
      </p:sp>
      <p:sp>
        <p:nvSpPr>
          <p:cNvPr id="454" name="椭圆 11"/>
          <p:cNvSpPr/>
          <p:nvPr/>
        </p:nvSpPr>
        <p:spPr>
          <a:xfrm>
            <a:off x="2385327" y="5231022"/>
            <a:ext cx="557527" cy="557527"/>
          </a:xfrm>
          <a:prstGeom prst="ellipse">
            <a:avLst/>
          </a:prstGeom>
          <a:solidFill>
            <a:srgbClr val="44546A"/>
          </a:solidFill>
          <a:ln w="12700">
            <a:miter lim="400000"/>
          </a:ln>
          <a:effectLst>
            <a:outerShdw blurRad="76200" dir="13500000" rotWithShape="0">
              <a:srgbClr val="000000">
                <a:alpha val="20000"/>
              </a:srgbClr>
            </a:outerShdw>
          </a:effectLst>
        </p:spPr>
        <p:txBody>
          <a:bodyPr lIns="45719" rIns="45719" anchor="ctr"/>
          <a:lstStyle/>
          <a:p>
            <a:pPr algn="ctr">
              <a:defRPr sz="1400">
                <a:solidFill>
                  <a:srgbClr val="595959"/>
                </a:solidFill>
              </a:defRPr>
            </a:pPr>
          </a:p>
        </p:txBody>
      </p:sp>
      <p:sp>
        <p:nvSpPr>
          <p:cNvPr id="455" name="Freeform 13"/>
          <p:cNvSpPr/>
          <p:nvPr/>
        </p:nvSpPr>
        <p:spPr>
          <a:xfrm>
            <a:off x="2552850" y="5317081"/>
            <a:ext cx="221588" cy="414177"/>
          </a:xfrm>
          <a:custGeom>
            <a:avLst/>
            <a:gdLst/>
            <a:ahLst/>
            <a:cxnLst>
              <a:cxn ang="0">
                <a:pos x="wd2" y="hd2"/>
              </a:cxn>
              <a:cxn ang="5400000">
                <a:pos x="wd2" y="hd2"/>
              </a:cxn>
              <a:cxn ang="10800000">
                <a:pos x="wd2" y="hd2"/>
              </a:cxn>
              <a:cxn ang="16200000">
                <a:pos x="wd2" y="hd2"/>
              </a:cxn>
            </a:cxnLst>
            <a:rect l="0" t="0" r="r" b="b"/>
            <a:pathLst>
              <a:path w="21161" h="21458" extrusionOk="0">
                <a:moveTo>
                  <a:pt x="354" y="5330"/>
                </a:moveTo>
                <a:cubicBezTo>
                  <a:pt x="0" y="5522"/>
                  <a:pt x="0" y="5810"/>
                  <a:pt x="177" y="6098"/>
                </a:cubicBezTo>
                <a:cubicBezTo>
                  <a:pt x="354" y="6482"/>
                  <a:pt x="354" y="6482"/>
                  <a:pt x="354" y="6482"/>
                </a:cubicBezTo>
                <a:cubicBezTo>
                  <a:pt x="531" y="6962"/>
                  <a:pt x="1416" y="7250"/>
                  <a:pt x="2302" y="7250"/>
                </a:cubicBezTo>
                <a:cubicBezTo>
                  <a:pt x="2302" y="7250"/>
                  <a:pt x="2302" y="7250"/>
                  <a:pt x="2302" y="7250"/>
                </a:cubicBezTo>
                <a:cubicBezTo>
                  <a:pt x="2479" y="7250"/>
                  <a:pt x="2656" y="7250"/>
                  <a:pt x="2833" y="7154"/>
                </a:cubicBezTo>
                <a:cubicBezTo>
                  <a:pt x="19653" y="4466"/>
                  <a:pt x="19653" y="4466"/>
                  <a:pt x="19653" y="4466"/>
                </a:cubicBezTo>
                <a:cubicBezTo>
                  <a:pt x="20184" y="4370"/>
                  <a:pt x="20715" y="4178"/>
                  <a:pt x="20892" y="3890"/>
                </a:cubicBezTo>
                <a:cubicBezTo>
                  <a:pt x="21069" y="3698"/>
                  <a:pt x="21246" y="3410"/>
                  <a:pt x="21069" y="3122"/>
                </a:cubicBezTo>
                <a:cubicBezTo>
                  <a:pt x="20892" y="2738"/>
                  <a:pt x="20892" y="2738"/>
                  <a:pt x="20892" y="2738"/>
                </a:cubicBezTo>
                <a:cubicBezTo>
                  <a:pt x="20538" y="2258"/>
                  <a:pt x="19830" y="1970"/>
                  <a:pt x="18944" y="1970"/>
                </a:cubicBezTo>
                <a:cubicBezTo>
                  <a:pt x="18767" y="1970"/>
                  <a:pt x="18590" y="1970"/>
                  <a:pt x="18413" y="2066"/>
                </a:cubicBezTo>
                <a:cubicBezTo>
                  <a:pt x="1416" y="4754"/>
                  <a:pt x="1416" y="4754"/>
                  <a:pt x="1416" y="4754"/>
                </a:cubicBezTo>
                <a:cubicBezTo>
                  <a:pt x="885" y="4850"/>
                  <a:pt x="531" y="5042"/>
                  <a:pt x="354" y="5330"/>
                </a:cubicBezTo>
                <a:close/>
                <a:moveTo>
                  <a:pt x="18590" y="2546"/>
                </a:moveTo>
                <a:cubicBezTo>
                  <a:pt x="18767" y="2546"/>
                  <a:pt x="18767" y="2546"/>
                  <a:pt x="18944" y="2546"/>
                </a:cubicBezTo>
                <a:cubicBezTo>
                  <a:pt x="19298" y="2546"/>
                  <a:pt x="19653" y="2738"/>
                  <a:pt x="19830" y="2930"/>
                </a:cubicBezTo>
                <a:cubicBezTo>
                  <a:pt x="20007" y="3218"/>
                  <a:pt x="20007" y="3218"/>
                  <a:pt x="20007" y="3218"/>
                </a:cubicBezTo>
                <a:cubicBezTo>
                  <a:pt x="20184" y="3410"/>
                  <a:pt x="20007" y="3506"/>
                  <a:pt x="20007" y="3698"/>
                </a:cubicBezTo>
                <a:cubicBezTo>
                  <a:pt x="19830" y="3794"/>
                  <a:pt x="19653" y="3890"/>
                  <a:pt x="19475" y="3890"/>
                </a:cubicBezTo>
                <a:cubicBezTo>
                  <a:pt x="2479" y="6674"/>
                  <a:pt x="2479" y="6674"/>
                  <a:pt x="2479" y="6674"/>
                </a:cubicBezTo>
                <a:cubicBezTo>
                  <a:pt x="2479" y="6674"/>
                  <a:pt x="2302" y="6674"/>
                  <a:pt x="2302" y="6674"/>
                </a:cubicBezTo>
                <a:cubicBezTo>
                  <a:pt x="2302" y="6674"/>
                  <a:pt x="2302" y="6674"/>
                  <a:pt x="2302" y="6674"/>
                </a:cubicBezTo>
                <a:cubicBezTo>
                  <a:pt x="1771" y="6674"/>
                  <a:pt x="1416" y="6482"/>
                  <a:pt x="1416" y="6290"/>
                </a:cubicBezTo>
                <a:cubicBezTo>
                  <a:pt x="1239" y="5906"/>
                  <a:pt x="1239" y="5906"/>
                  <a:pt x="1239" y="5906"/>
                </a:cubicBezTo>
                <a:cubicBezTo>
                  <a:pt x="1062" y="5810"/>
                  <a:pt x="1062" y="5714"/>
                  <a:pt x="1239" y="5522"/>
                </a:cubicBezTo>
                <a:cubicBezTo>
                  <a:pt x="1416" y="5426"/>
                  <a:pt x="1593" y="5330"/>
                  <a:pt x="1771" y="5330"/>
                </a:cubicBezTo>
                <a:lnTo>
                  <a:pt x="18590" y="2546"/>
                </a:lnTo>
                <a:close/>
                <a:moveTo>
                  <a:pt x="354" y="3218"/>
                </a:moveTo>
                <a:cubicBezTo>
                  <a:pt x="531" y="3698"/>
                  <a:pt x="1416" y="3986"/>
                  <a:pt x="2302" y="3986"/>
                </a:cubicBezTo>
                <a:cubicBezTo>
                  <a:pt x="2479" y="3986"/>
                  <a:pt x="2656" y="3986"/>
                  <a:pt x="2833" y="3986"/>
                </a:cubicBezTo>
                <a:cubicBezTo>
                  <a:pt x="11508" y="2546"/>
                  <a:pt x="11508" y="2546"/>
                  <a:pt x="11508" y="2546"/>
                </a:cubicBezTo>
                <a:cubicBezTo>
                  <a:pt x="12571" y="2354"/>
                  <a:pt x="13279" y="1682"/>
                  <a:pt x="12925" y="1106"/>
                </a:cubicBezTo>
                <a:cubicBezTo>
                  <a:pt x="12748" y="818"/>
                  <a:pt x="12748" y="818"/>
                  <a:pt x="12748" y="818"/>
                </a:cubicBezTo>
                <a:cubicBezTo>
                  <a:pt x="12393" y="242"/>
                  <a:pt x="11331" y="-142"/>
                  <a:pt x="10269" y="50"/>
                </a:cubicBezTo>
                <a:cubicBezTo>
                  <a:pt x="1416" y="1490"/>
                  <a:pt x="1416" y="1490"/>
                  <a:pt x="1416" y="1490"/>
                </a:cubicBezTo>
                <a:cubicBezTo>
                  <a:pt x="354" y="1682"/>
                  <a:pt x="-177" y="2258"/>
                  <a:pt x="177" y="2834"/>
                </a:cubicBezTo>
                <a:lnTo>
                  <a:pt x="354" y="3218"/>
                </a:lnTo>
                <a:close/>
                <a:moveTo>
                  <a:pt x="1771" y="2066"/>
                </a:moveTo>
                <a:cubicBezTo>
                  <a:pt x="10623" y="626"/>
                  <a:pt x="10623" y="626"/>
                  <a:pt x="10623" y="626"/>
                </a:cubicBezTo>
                <a:cubicBezTo>
                  <a:pt x="10623" y="626"/>
                  <a:pt x="10800" y="626"/>
                  <a:pt x="10800" y="626"/>
                </a:cubicBezTo>
                <a:cubicBezTo>
                  <a:pt x="11154" y="626"/>
                  <a:pt x="11685" y="722"/>
                  <a:pt x="11685" y="1010"/>
                </a:cubicBezTo>
                <a:cubicBezTo>
                  <a:pt x="11862" y="1298"/>
                  <a:pt x="11862" y="1298"/>
                  <a:pt x="11862" y="1298"/>
                </a:cubicBezTo>
                <a:cubicBezTo>
                  <a:pt x="12039" y="1586"/>
                  <a:pt x="11862" y="1874"/>
                  <a:pt x="11331" y="1970"/>
                </a:cubicBezTo>
                <a:cubicBezTo>
                  <a:pt x="2479" y="3410"/>
                  <a:pt x="2479" y="3410"/>
                  <a:pt x="2479" y="3410"/>
                </a:cubicBezTo>
                <a:cubicBezTo>
                  <a:pt x="2479" y="3410"/>
                  <a:pt x="2302" y="3410"/>
                  <a:pt x="2302" y="3410"/>
                </a:cubicBezTo>
                <a:cubicBezTo>
                  <a:pt x="1771" y="3410"/>
                  <a:pt x="1416" y="3314"/>
                  <a:pt x="1416" y="3026"/>
                </a:cubicBezTo>
                <a:cubicBezTo>
                  <a:pt x="1239" y="2738"/>
                  <a:pt x="1239" y="2738"/>
                  <a:pt x="1239" y="2738"/>
                </a:cubicBezTo>
                <a:cubicBezTo>
                  <a:pt x="1062" y="2450"/>
                  <a:pt x="1239" y="2162"/>
                  <a:pt x="1771" y="2066"/>
                </a:cubicBezTo>
                <a:close/>
                <a:moveTo>
                  <a:pt x="21069" y="9554"/>
                </a:moveTo>
                <a:cubicBezTo>
                  <a:pt x="20892" y="9170"/>
                  <a:pt x="20892" y="9170"/>
                  <a:pt x="20892" y="9170"/>
                </a:cubicBezTo>
                <a:cubicBezTo>
                  <a:pt x="20538" y="8690"/>
                  <a:pt x="19298" y="8306"/>
                  <a:pt x="18413" y="8498"/>
                </a:cubicBezTo>
                <a:cubicBezTo>
                  <a:pt x="14341" y="9074"/>
                  <a:pt x="14341" y="9074"/>
                  <a:pt x="14341" y="9074"/>
                </a:cubicBezTo>
                <a:cubicBezTo>
                  <a:pt x="13279" y="9266"/>
                  <a:pt x="12571" y="9842"/>
                  <a:pt x="12571" y="10418"/>
                </a:cubicBezTo>
                <a:cubicBezTo>
                  <a:pt x="12571" y="13106"/>
                  <a:pt x="12571" y="13106"/>
                  <a:pt x="12571" y="13106"/>
                </a:cubicBezTo>
                <a:cubicBezTo>
                  <a:pt x="9561" y="13106"/>
                  <a:pt x="9561" y="13106"/>
                  <a:pt x="9561" y="13106"/>
                </a:cubicBezTo>
                <a:cubicBezTo>
                  <a:pt x="9561" y="10034"/>
                  <a:pt x="9561" y="10034"/>
                  <a:pt x="9561" y="10034"/>
                </a:cubicBezTo>
                <a:cubicBezTo>
                  <a:pt x="9561" y="9842"/>
                  <a:pt x="9384" y="9554"/>
                  <a:pt x="9207" y="9362"/>
                </a:cubicBezTo>
                <a:cubicBezTo>
                  <a:pt x="19653" y="7730"/>
                  <a:pt x="19653" y="7730"/>
                  <a:pt x="19653" y="7730"/>
                </a:cubicBezTo>
                <a:cubicBezTo>
                  <a:pt x="20184" y="7634"/>
                  <a:pt x="20715" y="7442"/>
                  <a:pt x="20892" y="7154"/>
                </a:cubicBezTo>
                <a:cubicBezTo>
                  <a:pt x="21069" y="6866"/>
                  <a:pt x="21246" y="6578"/>
                  <a:pt x="21069" y="6290"/>
                </a:cubicBezTo>
                <a:cubicBezTo>
                  <a:pt x="20892" y="6002"/>
                  <a:pt x="20892" y="6002"/>
                  <a:pt x="20892" y="6002"/>
                </a:cubicBezTo>
                <a:cubicBezTo>
                  <a:pt x="20538" y="5426"/>
                  <a:pt x="19298" y="5042"/>
                  <a:pt x="18413" y="5234"/>
                </a:cubicBezTo>
                <a:cubicBezTo>
                  <a:pt x="1416" y="8018"/>
                  <a:pt x="1416" y="8018"/>
                  <a:pt x="1416" y="8018"/>
                </a:cubicBezTo>
                <a:cubicBezTo>
                  <a:pt x="885" y="8114"/>
                  <a:pt x="531" y="8306"/>
                  <a:pt x="354" y="8498"/>
                </a:cubicBezTo>
                <a:cubicBezTo>
                  <a:pt x="0" y="8690"/>
                  <a:pt x="0" y="8978"/>
                  <a:pt x="0" y="9170"/>
                </a:cubicBezTo>
                <a:cubicBezTo>
                  <a:pt x="177" y="9266"/>
                  <a:pt x="177" y="9266"/>
                  <a:pt x="177" y="9362"/>
                </a:cubicBezTo>
                <a:cubicBezTo>
                  <a:pt x="354" y="9650"/>
                  <a:pt x="354" y="9650"/>
                  <a:pt x="354" y="9650"/>
                </a:cubicBezTo>
                <a:cubicBezTo>
                  <a:pt x="531" y="10034"/>
                  <a:pt x="1062" y="10322"/>
                  <a:pt x="1593" y="10418"/>
                </a:cubicBezTo>
                <a:cubicBezTo>
                  <a:pt x="1771" y="10418"/>
                  <a:pt x="1771" y="10418"/>
                  <a:pt x="1771" y="10418"/>
                </a:cubicBezTo>
                <a:cubicBezTo>
                  <a:pt x="3895" y="10706"/>
                  <a:pt x="3895" y="10706"/>
                  <a:pt x="3895" y="10706"/>
                </a:cubicBezTo>
                <a:cubicBezTo>
                  <a:pt x="4426" y="10802"/>
                  <a:pt x="4780" y="11186"/>
                  <a:pt x="4780" y="11474"/>
                </a:cubicBezTo>
                <a:cubicBezTo>
                  <a:pt x="4780" y="13106"/>
                  <a:pt x="4780" y="13106"/>
                  <a:pt x="4780" y="13106"/>
                </a:cubicBezTo>
                <a:cubicBezTo>
                  <a:pt x="2833" y="13106"/>
                  <a:pt x="2833" y="13106"/>
                  <a:pt x="2833" y="13106"/>
                </a:cubicBezTo>
                <a:cubicBezTo>
                  <a:pt x="2833" y="17810"/>
                  <a:pt x="2833" y="17810"/>
                  <a:pt x="2833" y="17810"/>
                </a:cubicBezTo>
                <a:cubicBezTo>
                  <a:pt x="2833" y="18962"/>
                  <a:pt x="4780" y="19826"/>
                  <a:pt x="6905" y="19922"/>
                </a:cubicBezTo>
                <a:cubicBezTo>
                  <a:pt x="6905" y="20402"/>
                  <a:pt x="6905" y="20402"/>
                  <a:pt x="6905" y="20402"/>
                </a:cubicBezTo>
                <a:cubicBezTo>
                  <a:pt x="6905" y="20978"/>
                  <a:pt x="7967" y="21458"/>
                  <a:pt x="9207" y="21458"/>
                </a:cubicBezTo>
                <a:cubicBezTo>
                  <a:pt x="12925" y="21458"/>
                  <a:pt x="12925" y="21458"/>
                  <a:pt x="12925" y="21458"/>
                </a:cubicBezTo>
                <a:cubicBezTo>
                  <a:pt x="14164" y="21458"/>
                  <a:pt x="15226" y="20978"/>
                  <a:pt x="15226" y="20402"/>
                </a:cubicBezTo>
                <a:cubicBezTo>
                  <a:pt x="15226" y="19922"/>
                  <a:pt x="15226" y="19922"/>
                  <a:pt x="15226" y="19922"/>
                </a:cubicBezTo>
                <a:cubicBezTo>
                  <a:pt x="17351" y="19826"/>
                  <a:pt x="19298" y="18962"/>
                  <a:pt x="19298" y="17810"/>
                </a:cubicBezTo>
                <a:cubicBezTo>
                  <a:pt x="19298" y="13106"/>
                  <a:pt x="19298" y="13106"/>
                  <a:pt x="19298" y="13106"/>
                </a:cubicBezTo>
                <a:cubicBezTo>
                  <a:pt x="17351" y="13106"/>
                  <a:pt x="17351" y="13106"/>
                  <a:pt x="17351" y="13106"/>
                </a:cubicBezTo>
                <a:cubicBezTo>
                  <a:pt x="17351" y="11858"/>
                  <a:pt x="17351" y="11858"/>
                  <a:pt x="17351" y="11858"/>
                </a:cubicBezTo>
                <a:cubicBezTo>
                  <a:pt x="17351" y="11570"/>
                  <a:pt x="17705" y="11186"/>
                  <a:pt x="18236" y="11090"/>
                </a:cubicBezTo>
                <a:cubicBezTo>
                  <a:pt x="19653" y="10898"/>
                  <a:pt x="19653" y="10898"/>
                  <a:pt x="19653" y="10898"/>
                </a:cubicBezTo>
                <a:cubicBezTo>
                  <a:pt x="20715" y="10706"/>
                  <a:pt x="21423" y="10130"/>
                  <a:pt x="21069" y="9554"/>
                </a:cubicBezTo>
                <a:close/>
                <a:moveTo>
                  <a:pt x="7436" y="9266"/>
                </a:moveTo>
                <a:cubicBezTo>
                  <a:pt x="7790" y="9362"/>
                  <a:pt x="7967" y="9458"/>
                  <a:pt x="8144" y="9554"/>
                </a:cubicBezTo>
                <a:cubicBezTo>
                  <a:pt x="8321" y="9746"/>
                  <a:pt x="8498" y="9842"/>
                  <a:pt x="8498" y="10034"/>
                </a:cubicBezTo>
                <a:cubicBezTo>
                  <a:pt x="8498" y="13106"/>
                  <a:pt x="8498" y="13106"/>
                  <a:pt x="8498" y="13106"/>
                </a:cubicBezTo>
                <a:cubicBezTo>
                  <a:pt x="6020" y="13106"/>
                  <a:pt x="6020" y="13106"/>
                  <a:pt x="6020" y="13106"/>
                </a:cubicBezTo>
                <a:cubicBezTo>
                  <a:pt x="6020" y="11474"/>
                  <a:pt x="6020" y="11474"/>
                  <a:pt x="6020" y="11474"/>
                </a:cubicBezTo>
                <a:cubicBezTo>
                  <a:pt x="6020" y="10994"/>
                  <a:pt x="5134" y="10418"/>
                  <a:pt x="4249" y="10226"/>
                </a:cubicBezTo>
                <a:cubicBezTo>
                  <a:pt x="4249" y="10226"/>
                  <a:pt x="4072" y="10226"/>
                  <a:pt x="4072" y="10226"/>
                </a:cubicBezTo>
                <a:cubicBezTo>
                  <a:pt x="2125" y="9842"/>
                  <a:pt x="2125" y="9842"/>
                  <a:pt x="2125" y="9842"/>
                </a:cubicBezTo>
                <a:cubicBezTo>
                  <a:pt x="1948" y="9842"/>
                  <a:pt x="1948" y="9842"/>
                  <a:pt x="1948" y="9842"/>
                </a:cubicBezTo>
                <a:cubicBezTo>
                  <a:pt x="1593" y="9842"/>
                  <a:pt x="1416" y="9650"/>
                  <a:pt x="1416" y="9554"/>
                </a:cubicBezTo>
                <a:cubicBezTo>
                  <a:pt x="1239" y="9170"/>
                  <a:pt x="1239" y="9170"/>
                  <a:pt x="1239" y="9170"/>
                </a:cubicBezTo>
                <a:cubicBezTo>
                  <a:pt x="1239" y="9170"/>
                  <a:pt x="1239" y="9170"/>
                  <a:pt x="1239" y="9170"/>
                </a:cubicBezTo>
                <a:cubicBezTo>
                  <a:pt x="1062" y="9074"/>
                  <a:pt x="1062" y="8882"/>
                  <a:pt x="1239" y="8786"/>
                </a:cubicBezTo>
                <a:cubicBezTo>
                  <a:pt x="1416" y="8690"/>
                  <a:pt x="1593" y="8594"/>
                  <a:pt x="1771" y="8498"/>
                </a:cubicBezTo>
                <a:cubicBezTo>
                  <a:pt x="1948" y="8498"/>
                  <a:pt x="1948" y="8498"/>
                  <a:pt x="1948" y="8498"/>
                </a:cubicBezTo>
                <a:cubicBezTo>
                  <a:pt x="2125" y="8498"/>
                  <a:pt x="2125" y="8498"/>
                  <a:pt x="2125" y="8498"/>
                </a:cubicBezTo>
                <a:cubicBezTo>
                  <a:pt x="4072" y="8114"/>
                  <a:pt x="4072" y="8114"/>
                  <a:pt x="4072" y="8114"/>
                </a:cubicBezTo>
                <a:cubicBezTo>
                  <a:pt x="18590" y="5810"/>
                  <a:pt x="18590" y="5810"/>
                  <a:pt x="18590" y="5810"/>
                </a:cubicBezTo>
                <a:cubicBezTo>
                  <a:pt x="18767" y="5810"/>
                  <a:pt x="18767" y="5810"/>
                  <a:pt x="18944" y="5810"/>
                </a:cubicBezTo>
                <a:cubicBezTo>
                  <a:pt x="19298" y="5810"/>
                  <a:pt x="19653" y="5906"/>
                  <a:pt x="19830" y="6194"/>
                </a:cubicBezTo>
                <a:cubicBezTo>
                  <a:pt x="20007" y="6482"/>
                  <a:pt x="20007" y="6482"/>
                  <a:pt x="20007" y="6482"/>
                </a:cubicBezTo>
                <a:cubicBezTo>
                  <a:pt x="20184" y="6674"/>
                  <a:pt x="20007" y="6770"/>
                  <a:pt x="20007" y="6866"/>
                </a:cubicBezTo>
                <a:cubicBezTo>
                  <a:pt x="19830" y="6962"/>
                  <a:pt x="19653" y="7058"/>
                  <a:pt x="19475" y="7154"/>
                </a:cubicBezTo>
                <a:cubicBezTo>
                  <a:pt x="8498" y="8882"/>
                  <a:pt x="8498" y="8882"/>
                  <a:pt x="8498" y="8882"/>
                </a:cubicBezTo>
                <a:cubicBezTo>
                  <a:pt x="6728" y="9170"/>
                  <a:pt x="7436" y="9266"/>
                  <a:pt x="7436" y="9266"/>
                </a:cubicBezTo>
                <a:close/>
                <a:moveTo>
                  <a:pt x="19475" y="10322"/>
                </a:moveTo>
                <a:cubicBezTo>
                  <a:pt x="18059" y="10514"/>
                  <a:pt x="18059" y="10514"/>
                  <a:pt x="18059" y="10514"/>
                </a:cubicBezTo>
                <a:cubicBezTo>
                  <a:pt x="16997" y="10706"/>
                  <a:pt x="16112" y="11282"/>
                  <a:pt x="16112" y="11858"/>
                </a:cubicBezTo>
                <a:cubicBezTo>
                  <a:pt x="16112" y="13106"/>
                  <a:pt x="16112" y="13106"/>
                  <a:pt x="16112" y="13106"/>
                </a:cubicBezTo>
                <a:cubicBezTo>
                  <a:pt x="13633" y="13106"/>
                  <a:pt x="13633" y="13106"/>
                  <a:pt x="13633" y="13106"/>
                </a:cubicBezTo>
                <a:cubicBezTo>
                  <a:pt x="13633" y="10418"/>
                  <a:pt x="13633" y="10418"/>
                  <a:pt x="13633" y="10418"/>
                </a:cubicBezTo>
                <a:cubicBezTo>
                  <a:pt x="13633" y="10130"/>
                  <a:pt x="14164" y="9746"/>
                  <a:pt x="14695" y="9650"/>
                </a:cubicBezTo>
                <a:cubicBezTo>
                  <a:pt x="18590" y="9074"/>
                  <a:pt x="18590" y="9074"/>
                  <a:pt x="18590" y="9074"/>
                </a:cubicBezTo>
                <a:cubicBezTo>
                  <a:pt x="19121" y="8978"/>
                  <a:pt x="19653" y="9074"/>
                  <a:pt x="19830" y="9362"/>
                </a:cubicBezTo>
                <a:cubicBezTo>
                  <a:pt x="20007" y="9746"/>
                  <a:pt x="20007" y="9746"/>
                  <a:pt x="20007" y="9746"/>
                </a:cubicBezTo>
                <a:cubicBezTo>
                  <a:pt x="20184" y="10034"/>
                  <a:pt x="19830" y="10322"/>
                  <a:pt x="19475" y="10322"/>
                </a:cubicBezTo>
                <a:close/>
              </a:path>
            </a:pathLst>
          </a:custGeom>
          <a:solidFill>
            <a:srgbClr val="FFFFFF"/>
          </a:solidFill>
          <a:ln w="12700">
            <a:miter lim="400000"/>
          </a:ln>
        </p:spPr>
        <p:txBody>
          <a:bodyPr lIns="45719" rIns="45719"/>
          <a:lstStyle/>
          <a:p/>
        </p:txBody>
      </p:sp>
      <p:grpSp>
        <p:nvGrpSpPr>
          <p:cNvPr id="460" name="组合 13"/>
          <p:cNvGrpSpPr/>
          <p:nvPr/>
        </p:nvGrpSpPr>
        <p:grpSpPr>
          <a:xfrm>
            <a:off x="795578" y="1957541"/>
            <a:ext cx="1228962" cy="1228961"/>
            <a:chOff x="0" y="0"/>
            <a:chExt cx="1228960" cy="1228960"/>
          </a:xfrm>
        </p:grpSpPr>
        <p:sp>
          <p:nvSpPr>
            <p:cNvPr id="456" name="同心圆 7"/>
            <p:cNvSpPr/>
            <p:nvPr/>
          </p:nvSpPr>
          <p:spPr>
            <a:xfrm rot="16200000" flipH="1">
              <a:off x="-1" y="-1"/>
              <a:ext cx="1228961" cy="122896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12700" cap="flat">
              <a:noFill/>
              <a:miter lim="400000"/>
            </a:ln>
            <a:effectLst/>
          </p:spPr>
          <p:txBody>
            <a:bodyPr wrap="square" lIns="45719" tIns="45719" rIns="45719" bIns="45719" numCol="1" anchor="ctr">
              <a:noAutofit/>
            </a:bodyPr>
            <a:lstStyle/>
            <a:p>
              <a:pPr algn="ctr">
                <a:defRPr sz="4000">
                  <a:solidFill>
                    <a:srgbClr val="979797"/>
                  </a:solidFill>
                  <a:latin typeface="造字工房尚雅体演示版常规体"/>
                  <a:ea typeface="造字工房尚雅体演示版常规体"/>
                  <a:cs typeface="造字工房尚雅体演示版常规体"/>
                  <a:sym typeface="造字工房尚雅体演示版常规体"/>
                </a:defRPr>
              </a:pPr>
            </a:p>
          </p:txBody>
        </p:sp>
        <p:grpSp>
          <p:nvGrpSpPr>
            <p:cNvPr id="459" name="椭圆 15"/>
            <p:cNvGrpSpPr/>
            <p:nvPr/>
          </p:nvGrpSpPr>
          <p:grpSpPr>
            <a:xfrm>
              <a:off x="137240" y="137240"/>
              <a:ext cx="954477" cy="954477"/>
              <a:chOff x="0" y="0"/>
              <a:chExt cx="954476" cy="954476"/>
            </a:xfrm>
          </p:grpSpPr>
          <p:sp>
            <p:nvSpPr>
              <p:cNvPr id="457" name="圆形"/>
              <p:cNvSpPr/>
              <p:nvPr/>
            </p:nvSpPr>
            <p:spPr>
              <a:xfrm>
                <a:off x="-1" y="-1"/>
                <a:ext cx="954478" cy="954478"/>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3600">
                    <a:solidFill>
                      <a:schemeClr val="accent1"/>
                    </a:solidFill>
                    <a:latin typeface="Impact" panose="020B0806030902050204"/>
                    <a:ea typeface="Impact" panose="020B0806030902050204"/>
                    <a:cs typeface="Impact" panose="020B0806030902050204"/>
                    <a:sym typeface="Impact" panose="020B0806030902050204"/>
                  </a:defRPr>
                </a:pPr>
              </a:p>
            </p:txBody>
          </p:sp>
          <p:sp>
            <p:nvSpPr>
              <p:cNvPr id="458" name="01"/>
              <p:cNvSpPr txBox="1"/>
              <p:nvPr/>
            </p:nvSpPr>
            <p:spPr>
              <a:xfrm>
                <a:off x="139779" y="152117"/>
                <a:ext cx="674918" cy="650241"/>
              </a:xfrm>
              <a:prstGeom prst="rect">
                <a:avLst/>
              </a:prstGeom>
              <a:noFill/>
              <a:ln w="12700" cap="flat">
                <a:noFill/>
                <a:miter lim="400000"/>
              </a:ln>
              <a:effectLst/>
            </p:spPr>
            <p:txBody>
              <a:bodyPr wrap="square" lIns="45719" tIns="45719" rIns="45719" bIns="45719" numCol="1" anchor="ctr">
                <a:spAutoFit/>
              </a:bodyPr>
              <a:lstStyle>
                <a:lvl1pPr algn="ctr">
                  <a:defRPr sz="3600">
                    <a:solidFill>
                      <a:schemeClr val="accent1"/>
                    </a:solidFill>
                    <a:latin typeface="Impact" panose="020B0806030902050204"/>
                    <a:ea typeface="Impact" panose="020B0806030902050204"/>
                    <a:cs typeface="Impact" panose="020B0806030902050204"/>
                    <a:sym typeface="Impact" panose="020B0806030902050204"/>
                  </a:defRPr>
                </a:lvl1pPr>
              </a:lstStyle>
              <a:p>
                <a:r>
                  <a:t>01</a:t>
                </a:r>
              </a:p>
            </p:txBody>
          </p:sp>
        </p:grpSp>
      </p:grpSp>
      <p:grpSp>
        <p:nvGrpSpPr>
          <p:cNvPr id="465" name="组合 16"/>
          <p:cNvGrpSpPr/>
          <p:nvPr/>
        </p:nvGrpSpPr>
        <p:grpSpPr>
          <a:xfrm>
            <a:off x="790653" y="3416968"/>
            <a:ext cx="1228962" cy="1228961"/>
            <a:chOff x="0" y="0"/>
            <a:chExt cx="1228960" cy="1228960"/>
          </a:xfrm>
        </p:grpSpPr>
        <p:sp>
          <p:nvSpPr>
            <p:cNvPr id="461" name="同心圆 7"/>
            <p:cNvSpPr/>
            <p:nvPr/>
          </p:nvSpPr>
          <p:spPr>
            <a:xfrm rot="16200000" flipH="1">
              <a:off x="-1" y="-1"/>
              <a:ext cx="1228961" cy="122896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12700" cap="flat">
              <a:noFill/>
              <a:miter lim="400000"/>
            </a:ln>
            <a:effectLst/>
          </p:spPr>
          <p:txBody>
            <a:bodyPr wrap="square" lIns="45719" tIns="45719" rIns="45719" bIns="45719" numCol="1" anchor="ctr">
              <a:noAutofit/>
            </a:bodyPr>
            <a:lstStyle/>
            <a:p>
              <a:pPr algn="ctr">
                <a:defRPr sz="4000">
                  <a:solidFill>
                    <a:srgbClr val="979797"/>
                  </a:solidFill>
                  <a:latin typeface="造字工房尚雅体演示版常规体"/>
                  <a:ea typeface="造字工房尚雅体演示版常规体"/>
                  <a:cs typeface="造字工房尚雅体演示版常规体"/>
                  <a:sym typeface="造字工房尚雅体演示版常规体"/>
                </a:defRPr>
              </a:pPr>
            </a:p>
          </p:txBody>
        </p:sp>
        <p:grpSp>
          <p:nvGrpSpPr>
            <p:cNvPr id="464" name="椭圆 18"/>
            <p:cNvGrpSpPr/>
            <p:nvPr/>
          </p:nvGrpSpPr>
          <p:grpSpPr>
            <a:xfrm>
              <a:off x="137240" y="137240"/>
              <a:ext cx="954477" cy="954477"/>
              <a:chOff x="0" y="0"/>
              <a:chExt cx="954476" cy="954476"/>
            </a:xfrm>
          </p:grpSpPr>
          <p:sp>
            <p:nvSpPr>
              <p:cNvPr id="462" name="圆形"/>
              <p:cNvSpPr/>
              <p:nvPr/>
            </p:nvSpPr>
            <p:spPr>
              <a:xfrm>
                <a:off x="-1" y="-1"/>
                <a:ext cx="954478" cy="954478"/>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3600">
                    <a:solidFill>
                      <a:schemeClr val="accent1"/>
                    </a:solidFill>
                    <a:latin typeface="Impact" panose="020B0806030902050204"/>
                    <a:ea typeface="Impact" panose="020B0806030902050204"/>
                    <a:cs typeface="Impact" panose="020B0806030902050204"/>
                    <a:sym typeface="Impact" panose="020B0806030902050204"/>
                  </a:defRPr>
                </a:pPr>
              </a:p>
            </p:txBody>
          </p:sp>
          <p:sp>
            <p:nvSpPr>
              <p:cNvPr id="463" name="02"/>
              <p:cNvSpPr txBox="1"/>
              <p:nvPr/>
            </p:nvSpPr>
            <p:spPr>
              <a:xfrm>
                <a:off x="139779" y="152117"/>
                <a:ext cx="674918" cy="650241"/>
              </a:xfrm>
              <a:prstGeom prst="rect">
                <a:avLst/>
              </a:prstGeom>
              <a:noFill/>
              <a:ln w="12700" cap="flat">
                <a:noFill/>
                <a:miter lim="400000"/>
              </a:ln>
              <a:effectLst/>
            </p:spPr>
            <p:txBody>
              <a:bodyPr wrap="square" lIns="45719" tIns="45719" rIns="45719" bIns="45719" numCol="1" anchor="ctr">
                <a:spAutoFit/>
              </a:bodyPr>
              <a:lstStyle>
                <a:lvl1pPr algn="ctr">
                  <a:defRPr sz="3600">
                    <a:solidFill>
                      <a:schemeClr val="accent1"/>
                    </a:solidFill>
                    <a:latin typeface="Impact" panose="020B0806030902050204"/>
                    <a:ea typeface="Impact" panose="020B0806030902050204"/>
                    <a:cs typeface="Impact" panose="020B0806030902050204"/>
                    <a:sym typeface="Impact" panose="020B0806030902050204"/>
                  </a:defRPr>
                </a:lvl1pPr>
              </a:lstStyle>
              <a:p>
                <a:r>
                  <a:t>02</a:t>
                </a:r>
              </a:p>
            </p:txBody>
          </p:sp>
        </p:grpSp>
      </p:grpSp>
      <p:grpSp>
        <p:nvGrpSpPr>
          <p:cNvPr id="470" name="组合 19"/>
          <p:cNvGrpSpPr/>
          <p:nvPr/>
        </p:nvGrpSpPr>
        <p:grpSpPr>
          <a:xfrm>
            <a:off x="789869" y="4876393"/>
            <a:ext cx="1228962" cy="1228961"/>
            <a:chOff x="0" y="0"/>
            <a:chExt cx="1228960" cy="1228960"/>
          </a:xfrm>
        </p:grpSpPr>
        <p:sp>
          <p:nvSpPr>
            <p:cNvPr id="466" name="同心圆 7"/>
            <p:cNvSpPr/>
            <p:nvPr/>
          </p:nvSpPr>
          <p:spPr>
            <a:xfrm rot="16200000" flipH="1">
              <a:off x="-1" y="-1"/>
              <a:ext cx="1228961" cy="122896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1"/>
            </a:solidFill>
            <a:ln w="12700" cap="flat">
              <a:noFill/>
              <a:miter lim="400000"/>
            </a:ln>
            <a:effectLst/>
          </p:spPr>
          <p:txBody>
            <a:bodyPr wrap="square" lIns="45719" tIns="45719" rIns="45719" bIns="45719" numCol="1" anchor="ctr">
              <a:noAutofit/>
            </a:bodyPr>
            <a:lstStyle/>
            <a:p>
              <a:pPr algn="ctr">
                <a:defRPr sz="4000">
                  <a:solidFill>
                    <a:srgbClr val="979797"/>
                  </a:solidFill>
                  <a:latin typeface="造字工房尚雅体演示版常规体"/>
                  <a:ea typeface="造字工房尚雅体演示版常规体"/>
                  <a:cs typeface="造字工房尚雅体演示版常规体"/>
                  <a:sym typeface="造字工房尚雅体演示版常规体"/>
                </a:defRPr>
              </a:pPr>
            </a:p>
          </p:txBody>
        </p:sp>
        <p:grpSp>
          <p:nvGrpSpPr>
            <p:cNvPr id="469" name="椭圆 21"/>
            <p:cNvGrpSpPr/>
            <p:nvPr/>
          </p:nvGrpSpPr>
          <p:grpSpPr>
            <a:xfrm>
              <a:off x="137240" y="137240"/>
              <a:ext cx="954477" cy="954477"/>
              <a:chOff x="0" y="0"/>
              <a:chExt cx="954476" cy="954476"/>
            </a:xfrm>
          </p:grpSpPr>
          <p:sp>
            <p:nvSpPr>
              <p:cNvPr id="467" name="圆形"/>
              <p:cNvSpPr/>
              <p:nvPr/>
            </p:nvSpPr>
            <p:spPr>
              <a:xfrm>
                <a:off x="-1" y="-1"/>
                <a:ext cx="954478" cy="954478"/>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3600">
                    <a:solidFill>
                      <a:schemeClr val="accent1"/>
                    </a:solidFill>
                    <a:latin typeface="Impact" panose="020B0806030902050204"/>
                    <a:ea typeface="Impact" panose="020B0806030902050204"/>
                    <a:cs typeface="Impact" panose="020B0806030902050204"/>
                    <a:sym typeface="Impact" panose="020B0806030902050204"/>
                  </a:defRPr>
                </a:pPr>
              </a:p>
            </p:txBody>
          </p:sp>
          <p:sp>
            <p:nvSpPr>
              <p:cNvPr id="468" name="03"/>
              <p:cNvSpPr txBox="1"/>
              <p:nvPr/>
            </p:nvSpPr>
            <p:spPr>
              <a:xfrm>
                <a:off x="139779" y="152117"/>
                <a:ext cx="674918" cy="650241"/>
              </a:xfrm>
              <a:prstGeom prst="rect">
                <a:avLst/>
              </a:prstGeom>
              <a:noFill/>
              <a:ln w="12700" cap="flat">
                <a:noFill/>
                <a:miter lim="400000"/>
              </a:ln>
              <a:effectLst/>
            </p:spPr>
            <p:txBody>
              <a:bodyPr wrap="square" lIns="45719" tIns="45719" rIns="45719" bIns="45719" numCol="1" anchor="ctr">
                <a:spAutoFit/>
              </a:bodyPr>
              <a:lstStyle>
                <a:lvl1pPr algn="ctr">
                  <a:defRPr sz="3600">
                    <a:solidFill>
                      <a:schemeClr val="accent1"/>
                    </a:solidFill>
                    <a:latin typeface="Impact" panose="020B0806030902050204"/>
                    <a:ea typeface="Impact" panose="020B0806030902050204"/>
                    <a:cs typeface="Impact" panose="020B0806030902050204"/>
                    <a:sym typeface="Impact" panose="020B0806030902050204"/>
                  </a:defRPr>
                </a:lvl1pPr>
              </a:lstStyle>
              <a:p>
                <a:r>
                  <a:t>03</a:t>
                </a:r>
              </a:p>
            </p:txBody>
          </p:sp>
        </p:grpSp>
      </p:grpSp>
    </p:spTree>
  </p:cSld>
  <p:clrMapOvr>
    <a:masterClrMapping/>
  </p:clrMapOvr>
  <mc:AlternateContent xmlns:mc="http://schemas.openxmlformats.org/markup-compatibility/2006">
    <mc:Choice xmlns:p14="http://schemas.microsoft.com/office/powerpoint/2010/main" Requires="p14">
      <p:transition spd="slow" p14:dur="1200">
        <p:fade thruBlk="1"/>
      </p:transition>
    </mc:Choice>
    <mc:Fallback>
      <p:transition spd="slow">
        <p:fade thruBlk="1"/>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标题 1"/>
          <p:cNvSpPr txBox="1">
            <a:spLocks noGrp="1"/>
          </p:cNvSpPr>
          <p:nvPr>
            <p:ph type="title"/>
          </p:nvPr>
        </p:nvSpPr>
        <p:spPr>
          <a:xfrm>
            <a:off x="910386" y="256837"/>
            <a:ext cx="5526505" cy="657560"/>
          </a:xfrm>
          <a:prstGeom prst="rect">
            <a:avLst/>
          </a:prstGeom>
        </p:spPr>
        <p:txBody>
          <a:bodyPr/>
          <a:lstStyle/>
          <a:p>
            <a:r>
              <a:t>02  </a:t>
            </a:r>
            <a:r>
              <a:rPr lang="zh-CN"/>
              <a:t>实验介绍</a:t>
            </a:r>
            <a:endParaRPr lang="zh-CN"/>
          </a:p>
        </p:txBody>
      </p:sp>
      <p:sp>
        <p:nvSpPr>
          <p:cNvPr id="473" name="椭圆 2"/>
          <p:cNvSpPr/>
          <p:nvPr/>
        </p:nvSpPr>
        <p:spPr>
          <a:xfrm>
            <a:off x="910385" y="2347446"/>
            <a:ext cx="2952330" cy="2952330"/>
          </a:xfrm>
          <a:prstGeom prst="ellipse">
            <a:avLst/>
          </a:prstGeom>
          <a:solidFill>
            <a:schemeClr val="accent1"/>
          </a:solidFill>
          <a:ln w="12700">
            <a:miter lim="400000"/>
          </a:ln>
        </p:spPr>
        <p:txBody>
          <a:bodyPr lIns="45719" rIns="45719"/>
          <a:lstStyle/>
          <a:p>
            <a:pPr>
              <a:defRPr>
                <a:solidFill>
                  <a:srgbClr val="C4261D"/>
                </a:solidFill>
                <a:latin typeface="Arial" panose="020B0604020202020204"/>
                <a:ea typeface="Arial" panose="020B0604020202020204"/>
                <a:cs typeface="Arial" panose="020B0604020202020204"/>
                <a:sym typeface="Arial" panose="020B0604020202020204"/>
              </a:defRPr>
            </a:pPr>
          </a:p>
        </p:txBody>
      </p:sp>
      <p:sp>
        <p:nvSpPr>
          <p:cNvPr id="474" name="TextBox 4"/>
          <p:cNvSpPr txBox="1"/>
          <p:nvPr/>
        </p:nvSpPr>
        <p:spPr>
          <a:xfrm>
            <a:off x="4758626" y="1432479"/>
            <a:ext cx="267906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Xv6 and Unix utilities</a:t>
            </a:r>
            <a:endParaRPr lang="en-US" altLang="zh-CN" dirty="0">
              <a:sym typeface="+mn-ea"/>
            </a:endParaRPr>
          </a:p>
        </p:txBody>
      </p:sp>
      <p:sp>
        <p:nvSpPr>
          <p:cNvPr id="475" name="TextBox 5"/>
          <p:cNvSpPr txBox="1"/>
          <p:nvPr/>
        </p:nvSpPr>
        <p:spPr>
          <a:xfrm>
            <a:off x="4758625" y="1741565"/>
            <a:ext cx="6045732" cy="368300"/>
          </a:xfrm>
          <a:prstGeom prst="rect">
            <a:avLst/>
          </a:prstGeom>
          <a:ln w="12700">
            <a:miter lim="400000"/>
          </a:ln>
        </p:spPr>
        <p:txBody>
          <a:bodyPr lIns="45719" rIns="45719">
            <a:spAutoFit/>
          </a:bodyPr>
          <a:lstStyle>
            <a:lvl1pPr>
              <a:lnSpc>
                <a:spcPct val="150000"/>
              </a:lnSpc>
              <a:defRPr sz="1200">
                <a:solidFill>
                  <a:srgbClr val="404040"/>
                </a:solidFill>
              </a:defRPr>
            </a:lvl1pPr>
          </a:lstStyle>
          <a:p>
            <a:r>
              <a:t>实现几个用户态程序及 unix 实用工具，熟悉 xv6 的开发环境以及系统调用的使用。</a:t>
            </a:r>
          </a:p>
        </p:txBody>
      </p:sp>
      <p:sp>
        <p:nvSpPr>
          <p:cNvPr id="476" name="TextBox 12"/>
          <p:cNvSpPr txBox="1"/>
          <p:nvPr/>
        </p:nvSpPr>
        <p:spPr>
          <a:xfrm>
            <a:off x="1736450" y="3179156"/>
            <a:ext cx="1300197" cy="1361441"/>
          </a:xfrm>
          <a:prstGeom prst="rect">
            <a:avLst/>
          </a:prstGeom>
          <a:ln w="12700">
            <a:miter lim="400000"/>
          </a:ln>
        </p:spPr>
        <p:txBody>
          <a:bodyPr lIns="45719" rIns="45719">
            <a:spAutoFit/>
          </a:bodyPr>
          <a:lstStyle>
            <a:lvl1pPr algn="ctr">
              <a:defRPr sz="3600" b="1">
                <a:solidFill>
                  <a:srgbClr val="F8F8F8"/>
                </a:solidFill>
              </a:defRPr>
            </a:lvl1pPr>
          </a:lstStyle>
          <a:p>
            <a:r>
              <a:t>研究方法</a:t>
            </a:r>
          </a:p>
        </p:txBody>
      </p:sp>
      <p:grpSp>
        <p:nvGrpSpPr>
          <p:cNvPr id="479" name="组合 12"/>
          <p:cNvGrpSpPr/>
          <p:nvPr/>
        </p:nvGrpSpPr>
        <p:grpSpPr>
          <a:xfrm>
            <a:off x="2386550" y="1721678"/>
            <a:ext cx="864097" cy="864097"/>
            <a:chOff x="0" y="0"/>
            <a:chExt cx="864095" cy="864095"/>
          </a:xfrm>
        </p:grpSpPr>
        <p:sp>
          <p:nvSpPr>
            <p:cNvPr id="477" name="椭圆 22"/>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p>
          </p:txBody>
        </p:sp>
        <p:sp>
          <p:nvSpPr>
            <p:cNvPr id="478" name="TextBox 15"/>
            <p:cNvSpPr txBox="1"/>
            <p:nvPr/>
          </p:nvSpPr>
          <p:spPr>
            <a:xfrm>
              <a:off x="223335" y="202177"/>
              <a:ext cx="443171" cy="459741"/>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01</a:t>
              </a:r>
            </a:p>
          </p:txBody>
        </p:sp>
      </p:grpSp>
      <p:grpSp>
        <p:nvGrpSpPr>
          <p:cNvPr id="482" name="组合 13"/>
          <p:cNvGrpSpPr/>
          <p:nvPr/>
        </p:nvGrpSpPr>
        <p:grpSpPr>
          <a:xfrm>
            <a:off x="3286650" y="2556780"/>
            <a:ext cx="864097" cy="864097"/>
            <a:chOff x="0" y="0"/>
            <a:chExt cx="864095" cy="864095"/>
          </a:xfrm>
        </p:grpSpPr>
        <p:sp>
          <p:nvSpPr>
            <p:cNvPr id="480" name="椭圆 20"/>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p>
          </p:txBody>
        </p:sp>
        <p:sp>
          <p:nvSpPr>
            <p:cNvPr id="481" name="TextBox 18"/>
            <p:cNvSpPr txBox="1"/>
            <p:nvPr/>
          </p:nvSpPr>
          <p:spPr>
            <a:xfrm>
              <a:off x="228582" y="217207"/>
              <a:ext cx="443171" cy="459741"/>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02</a:t>
              </a:r>
            </a:p>
          </p:txBody>
        </p:sp>
      </p:grpSp>
      <p:grpSp>
        <p:nvGrpSpPr>
          <p:cNvPr id="485" name="组合 14"/>
          <p:cNvGrpSpPr/>
          <p:nvPr/>
        </p:nvGrpSpPr>
        <p:grpSpPr>
          <a:xfrm>
            <a:off x="3474354" y="3812426"/>
            <a:ext cx="864097" cy="864097"/>
            <a:chOff x="0" y="0"/>
            <a:chExt cx="864095" cy="864095"/>
          </a:xfrm>
        </p:grpSpPr>
        <p:sp>
          <p:nvSpPr>
            <p:cNvPr id="483" name="椭圆 18"/>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p>
          </p:txBody>
        </p:sp>
        <p:sp>
          <p:nvSpPr>
            <p:cNvPr id="484" name="TextBox 21"/>
            <p:cNvSpPr txBox="1"/>
            <p:nvPr/>
          </p:nvSpPr>
          <p:spPr>
            <a:xfrm>
              <a:off x="218477" y="221285"/>
              <a:ext cx="443171" cy="459741"/>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03</a:t>
              </a:r>
            </a:p>
          </p:txBody>
        </p:sp>
      </p:grpSp>
      <p:grpSp>
        <p:nvGrpSpPr>
          <p:cNvPr id="488" name="组合 15"/>
          <p:cNvGrpSpPr/>
          <p:nvPr/>
        </p:nvGrpSpPr>
        <p:grpSpPr>
          <a:xfrm>
            <a:off x="2818597" y="4765816"/>
            <a:ext cx="864097" cy="864097"/>
            <a:chOff x="0" y="0"/>
            <a:chExt cx="864095" cy="864095"/>
          </a:xfrm>
        </p:grpSpPr>
        <p:sp>
          <p:nvSpPr>
            <p:cNvPr id="486" name="椭圆 16"/>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p>
          </p:txBody>
        </p:sp>
        <p:sp>
          <p:nvSpPr>
            <p:cNvPr id="487" name="TextBox 24"/>
            <p:cNvSpPr txBox="1"/>
            <p:nvPr/>
          </p:nvSpPr>
          <p:spPr>
            <a:xfrm>
              <a:off x="218477" y="208015"/>
              <a:ext cx="443171" cy="459741"/>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04</a:t>
              </a:r>
            </a:p>
          </p:txBody>
        </p:sp>
      </p:grpSp>
      <p:sp>
        <p:nvSpPr>
          <p:cNvPr id="489" name="TextBox 4"/>
          <p:cNvSpPr txBox="1"/>
          <p:nvPr/>
        </p:nvSpPr>
        <p:spPr>
          <a:xfrm>
            <a:off x="5235883" y="2479668"/>
            <a:ext cx="160464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system calls</a:t>
            </a:r>
            <a:endParaRPr lang="en-US" altLang="zh-CN" dirty="0">
              <a:sym typeface="+mn-ea"/>
            </a:endParaRPr>
          </a:p>
        </p:txBody>
      </p:sp>
      <p:sp>
        <p:nvSpPr>
          <p:cNvPr id="490" name="TextBox 5"/>
          <p:cNvSpPr txBox="1"/>
          <p:nvPr/>
        </p:nvSpPr>
        <p:spPr>
          <a:xfrm>
            <a:off x="5235883" y="2788754"/>
            <a:ext cx="6045732" cy="368300"/>
          </a:xfrm>
          <a:prstGeom prst="rect">
            <a:avLst/>
          </a:prstGeom>
          <a:ln w="12700">
            <a:miter lim="400000"/>
          </a:ln>
        </p:spPr>
        <p:txBody>
          <a:bodyPr lIns="45719" rIns="45719">
            <a:spAutoFit/>
          </a:bodyPr>
          <a:lstStyle>
            <a:lvl1pPr>
              <a:lnSpc>
                <a:spcPct val="150000"/>
              </a:lnSpc>
              <a:defRPr sz="1200">
                <a:solidFill>
                  <a:srgbClr val="404040"/>
                </a:solidFill>
              </a:defRPr>
            </a:lvl1pPr>
          </a:lstStyle>
          <a:p>
            <a:r>
              <a:t>添加 syscall 跟踪，以及添加新的系统调用 sysinfo，帮助加深对 xv6 内核的理解。</a:t>
            </a:r>
          </a:p>
        </p:txBody>
      </p:sp>
      <p:sp>
        <p:nvSpPr>
          <p:cNvPr id="491" name="TextBox 4"/>
          <p:cNvSpPr txBox="1"/>
          <p:nvPr/>
        </p:nvSpPr>
        <p:spPr>
          <a:xfrm>
            <a:off x="5235883" y="3721105"/>
            <a:ext cx="155892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page tables</a:t>
            </a:r>
            <a:endParaRPr lang="en-US" altLang="zh-CN" dirty="0">
              <a:sym typeface="+mn-ea"/>
            </a:endParaRPr>
          </a:p>
        </p:txBody>
      </p:sp>
      <p:sp>
        <p:nvSpPr>
          <p:cNvPr id="492" name="TextBox 5"/>
          <p:cNvSpPr txBox="1"/>
          <p:nvPr/>
        </p:nvSpPr>
        <p:spPr>
          <a:xfrm>
            <a:off x="5235883" y="4030191"/>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探索页表，为每个进程维护独立的内核页表；修改页表以简化从用户态拷贝数据到内核态的方法。</a:t>
            </a:r>
          </a:p>
        </p:txBody>
      </p:sp>
      <p:sp>
        <p:nvSpPr>
          <p:cNvPr id="493" name="TextBox 4"/>
          <p:cNvSpPr txBox="1"/>
          <p:nvPr/>
        </p:nvSpPr>
        <p:spPr>
          <a:xfrm>
            <a:off x="4758626" y="4962542"/>
            <a:ext cx="81724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traps</a:t>
            </a:r>
            <a:endParaRPr lang="en-US" altLang="zh-CN" dirty="0">
              <a:sym typeface="+mn-ea"/>
            </a:endParaRPr>
          </a:p>
        </p:txBody>
      </p:sp>
      <p:sp>
        <p:nvSpPr>
          <p:cNvPr id="494" name="TextBox 5"/>
          <p:cNvSpPr txBox="1"/>
          <p:nvPr/>
        </p:nvSpPr>
        <p:spPr>
          <a:xfrm>
            <a:off x="4758625" y="5271628"/>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探索中断以及中断处理机制（trap、trampoline、函数调用、现场保存、页表/特权切换、调用栈、栈指针及返回指针）</a:t>
            </a:r>
          </a:p>
        </p:txBody>
      </p:sp>
    </p:spTree>
  </p:cSld>
  <p:clrMapOvr>
    <a:masterClrMapping/>
  </p:clrMapOvr>
  <mc:AlternateContent xmlns:mc="http://schemas.openxmlformats.org/markup-compatibility/2006">
    <mc:Choice xmlns:p14="http://schemas.microsoft.com/office/powerpoint/2010/main" Requires="p14">
      <p:transition spd="slow" p14:dur="1200">
        <p:fade thruBlk="1"/>
      </p:transition>
    </mc:Choice>
    <mc:Fallback>
      <p:transition spd="slow">
        <p:fade thruBlk="1"/>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标题 1"/>
          <p:cNvSpPr txBox="1">
            <a:spLocks noGrp="1"/>
          </p:cNvSpPr>
          <p:nvPr>
            <p:ph type="title"/>
          </p:nvPr>
        </p:nvSpPr>
        <p:spPr>
          <a:xfrm>
            <a:off x="910386" y="256837"/>
            <a:ext cx="5526505" cy="657560"/>
          </a:xfrm>
          <a:prstGeom prst="rect">
            <a:avLst/>
          </a:prstGeom>
        </p:spPr>
        <p:txBody>
          <a:bodyPr/>
          <a:lstStyle/>
          <a:p>
            <a:r>
              <a:t>02  </a:t>
            </a:r>
            <a:r>
              <a:rPr lang="zh-CN"/>
              <a:t>实验介绍</a:t>
            </a:r>
            <a:endParaRPr lang="zh-CN"/>
          </a:p>
        </p:txBody>
      </p:sp>
      <p:sp>
        <p:nvSpPr>
          <p:cNvPr id="473" name="椭圆 2"/>
          <p:cNvSpPr/>
          <p:nvPr/>
        </p:nvSpPr>
        <p:spPr>
          <a:xfrm>
            <a:off x="910385" y="2347446"/>
            <a:ext cx="2952330" cy="2952330"/>
          </a:xfrm>
          <a:prstGeom prst="ellipse">
            <a:avLst/>
          </a:prstGeom>
          <a:solidFill>
            <a:schemeClr val="accent1"/>
          </a:solidFill>
          <a:ln w="12700">
            <a:miter lim="400000"/>
          </a:ln>
        </p:spPr>
        <p:txBody>
          <a:bodyPr lIns="45719" rIns="45719"/>
          <a:lstStyle/>
          <a:p>
            <a:pPr>
              <a:defRPr>
                <a:solidFill>
                  <a:srgbClr val="C4261D"/>
                </a:solidFill>
                <a:latin typeface="Arial" panose="020B0604020202020204"/>
                <a:ea typeface="Arial" panose="020B0604020202020204"/>
                <a:cs typeface="Arial" panose="020B0604020202020204"/>
                <a:sym typeface="Arial" panose="020B0604020202020204"/>
              </a:defRPr>
            </a:pPr>
          </a:p>
        </p:txBody>
      </p:sp>
      <p:sp>
        <p:nvSpPr>
          <p:cNvPr id="474" name="TextBox 4"/>
          <p:cNvSpPr txBox="1"/>
          <p:nvPr/>
        </p:nvSpPr>
        <p:spPr>
          <a:xfrm>
            <a:off x="4758626" y="1432479"/>
            <a:ext cx="2987040"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xv6 lazy page allocation</a:t>
            </a:r>
            <a:endParaRPr lang="en-US" altLang="zh-CN" dirty="0">
              <a:sym typeface="+mn-ea"/>
            </a:endParaRPr>
          </a:p>
        </p:txBody>
      </p:sp>
      <p:sp>
        <p:nvSpPr>
          <p:cNvPr id="475" name="TextBox 5"/>
          <p:cNvSpPr txBox="1"/>
          <p:nvPr/>
        </p:nvSpPr>
        <p:spPr>
          <a:xfrm>
            <a:off x="4758625" y="1741565"/>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实现内存页懒分配机制，在调用 sbrk() 的时候，不立即分配内存，而是只作记录。在访问到这一部分内存页并触发缺页异常的时候才进行实际的物理内存分配。</a:t>
            </a:r>
          </a:p>
        </p:txBody>
      </p:sp>
      <p:sp>
        <p:nvSpPr>
          <p:cNvPr id="476" name="TextBox 12"/>
          <p:cNvSpPr txBox="1"/>
          <p:nvPr/>
        </p:nvSpPr>
        <p:spPr>
          <a:xfrm>
            <a:off x="1736450" y="3179156"/>
            <a:ext cx="1300197" cy="1361441"/>
          </a:xfrm>
          <a:prstGeom prst="rect">
            <a:avLst/>
          </a:prstGeom>
          <a:ln w="12700">
            <a:miter lim="400000"/>
          </a:ln>
        </p:spPr>
        <p:txBody>
          <a:bodyPr lIns="45719" rIns="45719">
            <a:spAutoFit/>
          </a:bodyPr>
          <a:lstStyle>
            <a:lvl1pPr algn="ctr">
              <a:defRPr sz="3600" b="1">
                <a:solidFill>
                  <a:srgbClr val="F8F8F8"/>
                </a:solidFill>
              </a:defRPr>
            </a:lvl1pPr>
          </a:lstStyle>
          <a:p>
            <a:r>
              <a:t>研究方法</a:t>
            </a:r>
          </a:p>
        </p:txBody>
      </p:sp>
      <p:grpSp>
        <p:nvGrpSpPr>
          <p:cNvPr id="479" name="组合 12"/>
          <p:cNvGrpSpPr/>
          <p:nvPr/>
        </p:nvGrpSpPr>
        <p:grpSpPr>
          <a:xfrm>
            <a:off x="2386550" y="1721678"/>
            <a:ext cx="864098" cy="864098"/>
            <a:chOff x="0" y="0"/>
            <a:chExt cx="864096" cy="864096"/>
          </a:xfrm>
        </p:grpSpPr>
        <p:sp>
          <p:nvSpPr>
            <p:cNvPr id="477" name="椭圆 22"/>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78" name="TextBox 15"/>
            <p:cNvSpPr txBox="1"/>
            <p:nvPr/>
          </p:nvSpPr>
          <p:spPr>
            <a:xfrm>
              <a:off x="211876" y="202496"/>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a:t>
              </a:r>
              <a:r>
                <a:rPr lang="en-US"/>
                <a:t>5</a:t>
              </a:r>
              <a:endParaRPr lang="en-US"/>
            </a:p>
          </p:txBody>
        </p:sp>
      </p:grpSp>
      <p:grpSp>
        <p:nvGrpSpPr>
          <p:cNvPr id="482" name="组合 13"/>
          <p:cNvGrpSpPr/>
          <p:nvPr/>
        </p:nvGrpSpPr>
        <p:grpSpPr>
          <a:xfrm>
            <a:off x="3286650" y="2556780"/>
            <a:ext cx="864098" cy="864098"/>
            <a:chOff x="0" y="0"/>
            <a:chExt cx="864096" cy="864096"/>
          </a:xfrm>
        </p:grpSpPr>
        <p:sp>
          <p:nvSpPr>
            <p:cNvPr id="480" name="椭圆 20"/>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81" name="TextBox 18"/>
            <p:cNvSpPr txBox="1"/>
            <p:nvPr/>
          </p:nvSpPr>
          <p:spPr>
            <a:xfrm>
              <a:off x="217123" y="217526"/>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a:t>
              </a:r>
              <a:r>
                <a:rPr lang="en-US"/>
                <a:t>6</a:t>
              </a:r>
              <a:endParaRPr lang="en-US"/>
            </a:p>
          </p:txBody>
        </p:sp>
      </p:grpSp>
      <p:grpSp>
        <p:nvGrpSpPr>
          <p:cNvPr id="485" name="组合 14"/>
          <p:cNvGrpSpPr/>
          <p:nvPr/>
        </p:nvGrpSpPr>
        <p:grpSpPr>
          <a:xfrm>
            <a:off x="3474354" y="3812426"/>
            <a:ext cx="864098" cy="864098"/>
            <a:chOff x="0" y="0"/>
            <a:chExt cx="864096" cy="864096"/>
          </a:xfrm>
        </p:grpSpPr>
        <p:sp>
          <p:nvSpPr>
            <p:cNvPr id="483" name="椭圆 18"/>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84" name="TextBox 21"/>
            <p:cNvSpPr txBox="1"/>
            <p:nvPr/>
          </p:nvSpPr>
          <p:spPr>
            <a:xfrm>
              <a:off x="207018" y="221604"/>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a:t>
              </a:r>
              <a:r>
                <a:rPr lang="en-US"/>
                <a:t>7</a:t>
              </a:r>
              <a:endParaRPr lang="en-US"/>
            </a:p>
          </p:txBody>
        </p:sp>
      </p:grpSp>
      <p:grpSp>
        <p:nvGrpSpPr>
          <p:cNvPr id="488" name="组合 15"/>
          <p:cNvGrpSpPr/>
          <p:nvPr/>
        </p:nvGrpSpPr>
        <p:grpSpPr>
          <a:xfrm>
            <a:off x="2818597" y="4765816"/>
            <a:ext cx="864098" cy="864098"/>
            <a:chOff x="0" y="0"/>
            <a:chExt cx="864096" cy="864096"/>
          </a:xfrm>
        </p:grpSpPr>
        <p:sp>
          <p:nvSpPr>
            <p:cNvPr id="486" name="椭圆 16"/>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87" name="TextBox 24"/>
            <p:cNvSpPr txBox="1"/>
            <p:nvPr/>
          </p:nvSpPr>
          <p:spPr>
            <a:xfrm>
              <a:off x="207018" y="208334"/>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a:t>
              </a:r>
              <a:r>
                <a:rPr lang="en-US"/>
                <a:t>8</a:t>
              </a:r>
              <a:endParaRPr lang="en-US"/>
            </a:p>
          </p:txBody>
        </p:sp>
      </p:grpSp>
      <p:sp>
        <p:nvSpPr>
          <p:cNvPr id="489" name="TextBox 4"/>
          <p:cNvSpPr txBox="1"/>
          <p:nvPr/>
        </p:nvSpPr>
        <p:spPr>
          <a:xfrm>
            <a:off x="5235883" y="2479668"/>
            <a:ext cx="341566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Copy-on-Write Fork for xv6</a:t>
            </a:r>
            <a:endParaRPr lang="en-US" altLang="zh-CN" dirty="0">
              <a:sym typeface="+mn-ea"/>
            </a:endParaRPr>
          </a:p>
        </p:txBody>
      </p:sp>
      <p:sp>
        <p:nvSpPr>
          <p:cNvPr id="490" name="TextBox 5"/>
          <p:cNvSpPr txBox="1"/>
          <p:nvPr/>
        </p:nvSpPr>
        <p:spPr>
          <a:xfrm>
            <a:off x="5235883" y="2788754"/>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实现 fork 懒复制机制，在进程 fork 后，与父进程共享物理内存页。在任一方尝试对内存页进行修改时，才对内存页进行复制。</a:t>
            </a:r>
          </a:p>
        </p:txBody>
      </p:sp>
      <p:sp>
        <p:nvSpPr>
          <p:cNvPr id="491" name="TextBox 4"/>
          <p:cNvSpPr txBox="1"/>
          <p:nvPr/>
        </p:nvSpPr>
        <p:spPr>
          <a:xfrm>
            <a:off x="5235883" y="3721105"/>
            <a:ext cx="196532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Multithreading</a:t>
            </a:r>
            <a:endParaRPr lang="en-US" altLang="zh-CN" dirty="0">
              <a:sym typeface="+mn-ea"/>
            </a:endParaRPr>
          </a:p>
        </p:txBody>
      </p:sp>
      <p:sp>
        <p:nvSpPr>
          <p:cNvPr id="492" name="TextBox 5"/>
          <p:cNvSpPr txBox="1"/>
          <p:nvPr/>
        </p:nvSpPr>
        <p:spPr>
          <a:xfrm>
            <a:off x="5235883" y="4030191"/>
            <a:ext cx="6045732" cy="368300"/>
          </a:xfrm>
          <a:prstGeom prst="rect">
            <a:avLst/>
          </a:prstGeom>
          <a:ln w="12700">
            <a:miter lim="400000"/>
          </a:ln>
        </p:spPr>
        <p:txBody>
          <a:bodyPr lIns="45719" rIns="45719">
            <a:spAutoFit/>
          </a:bodyPr>
          <a:lstStyle>
            <a:lvl1pPr>
              <a:lnSpc>
                <a:spcPct val="150000"/>
              </a:lnSpc>
              <a:defRPr sz="1200">
                <a:solidFill>
                  <a:srgbClr val="404040"/>
                </a:solidFill>
              </a:defRPr>
            </a:lvl1pPr>
          </a:lstStyle>
          <a:p>
            <a:r>
              <a:t>实现一个用户态的线程库；尝试使用线程来为程序提速；实现一个同步屏障</a:t>
            </a:r>
            <a:r>
              <a:rPr lang="zh-CN"/>
              <a:t>。</a:t>
            </a:r>
            <a:endParaRPr lang="zh-CN"/>
          </a:p>
        </p:txBody>
      </p:sp>
      <p:sp>
        <p:nvSpPr>
          <p:cNvPr id="493" name="TextBox 4"/>
          <p:cNvSpPr txBox="1"/>
          <p:nvPr/>
        </p:nvSpPr>
        <p:spPr>
          <a:xfrm>
            <a:off x="4758626" y="4962542"/>
            <a:ext cx="814070"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locks</a:t>
            </a:r>
            <a:endParaRPr lang="en-US" altLang="zh-CN" dirty="0">
              <a:sym typeface="+mn-ea"/>
            </a:endParaRPr>
          </a:p>
        </p:txBody>
      </p:sp>
      <p:sp>
        <p:nvSpPr>
          <p:cNvPr id="494" name="TextBox 5"/>
          <p:cNvSpPr txBox="1"/>
          <p:nvPr/>
        </p:nvSpPr>
        <p:spPr>
          <a:xfrm>
            <a:off x="4758625" y="5271628"/>
            <a:ext cx="6045732" cy="368300"/>
          </a:xfrm>
          <a:prstGeom prst="rect">
            <a:avLst/>
          </a:prstGeom>
          <a:ln w="12700">
            <a:miter lim="400000"/>
          </a:ln>
        </p:spPr>
        <p:txBody>
          <a:bodyPr lIns="45719" rIns="45719">
            <a:spAutoFit/>
          </a:bodyPr>
          <a:lstStyle>
            <a:lvl1pPr>
              <a:lnSpc>
                <a:spcPct val="150000"/>
              </a:lnSpc>
              <a:defRPr sz="1200">
                <a:solidFill>
                  <a:srgbClr val="404040"/>
                </a:solidFill>
              </a:defRPr>
            </a:lvl1pPr>
          </a:lstStyle>
          <a:p>
            <a:r>
              <a:t>重新设计并发代码以降低锁竞争，提高在多核系统上的性能。</a:t>
            </a:r>
          </a:p>
        </p:txBody>
      </p:sp>
    </p:spTree>
  </p:cSld>
  <p:clrMapOvr>
    <a:masterClrMapping/>
  </p:clrMapOvr>
  <mc:AlternateContent xmlns:mc="http://schemas.openxmlformats.org/markup-compatibility/2006">
    <mc:Choice xmlns:p14="http://schemas.microsoft.com/office/powerpoint/2010/main" Requires="p14">
      <p:transition spd="slow" p14:dur="1200">
        <p:fade thruBlk="1"/>
      </p:transition>
    </mc:Choice>
    <mc:Fallback>
      <p:transition spd="slow">
        <p:fade thruBlk="1"/>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标题 1"/>
          <p:cNvSpPr txBox="1">
            <a:spLocks noGrp="1"/>
          </p:cNvSpPr>
          <p:nvPr>
            <p:ph type="title"/>
          </p:nvPr>
        </p:nvSpPr>
        <p:spPr>
          <a:xfrm>
            <a:off x="910386" y="256837"/>
            <a:ext cx="5526505" cy="657560"/>
          </a:xfrm>
          <a:prstGeom prst="rect">
            <a:avLst/>
          </a:prstGeom>
        </p:spPr>
        <p:txBody>
          <a:bodyPr/>
          <a:lstStyle/>
          <a:p>
            <a:r>
              <a:t>02  </a:t>
            </a:r>
            <a:r>
              <a:rPr lang="zh-CN"/>
              <a:t>实验介绍</a:t>
            </a:r>
            <a:endParaRPr lang="zh-CN"/>
          </a:p>
        </p:txBody>
      </p:sp>
      <p:sp>
        <p:nvSpPr>
          <p:cNvPr id="473" name="椭圆 2"/>
          <p:cNvSpPr/>
          <p:nvPr/>
        </p:nvSpPr>
        <p:spPr>
          <a:xfrm>
            <a:off x="910385" y="2347446"/>
            <a:ext cx="2952330" cy="2952330"/>
          </a:xfrm>
          <a:prstGeom prst="ellipse">
            <a:avLst/>
          </a:prstGeom>
          <a:solidFill>
            <a:schemeClr val="accent1"/>
          </a:solidFill>
          <a:ln w="12700">
            <a:miter lim="400000"/>
          </a:ln>
        </p:spPr>
        <p:txBody>
          <a:bodyPr lIns="45719" rIns="45719"/>
          <a:lstStyle/>
          <a:p>
            <a:pPr>
              <a:defRPr>
                <a:solidFill>
                  <a:srgbClr val="C4261D"/>
                </a:solidFill>
                <a:latin typeface="Arial" panose="020B0604020202020204"/>
                <a:ea typeface="Arial" panose="020B0604020202020204"/>
                <a:cs typeface="Arial" panose="020B0604020202020204"/>
                <a:sym typeface="Arial" panose="020B0604020202020204"/>
              </a:defRPr>
            </a:pPr>
          </a:p>
        </p:txBody>
      </p:sp>
      <p:sp>
        <p:nvSpPr>
          <p:cNvPr id="474" name="TextBox 4"/>
          <p:cNvSpPr txBox="1"/>
          <p:nvPr/>
        </p:nvSpPr>
        <p:spPr>
          <a:xfrm>
            <a:off x="4758626" y="1432479"/>
            <a:ext cx="146748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file system</a:t>
            </a:r>
            <a:endParaRPr lang="en-US" altLang="zh-CN" dirty="0">
              <a:sym typeface="+mn-ea"/>
            </a:endParaRPr>
          </a:p>
        </p:txBody>
      </p:sp>
      <p:sp>
        <p:nvSpPr>
          <p:cNvPr id="475" name="TextBox 5"/>
          <p:cNvSpPr txBox="1"/>
          <p:nvPr/>
        </p:nvSpPr>
        <p:spPr>
          <a:xfrm>
            <a:off x="4758625" y="1741565"/>
            <a:ext cx="6045732" cy="368300"/>
          </a:xfrm>
          <a:prstGeom prst="rect">
            <a:avLst/>
          </a:prstGeom>
          <a:ln w="12700">
            <a:miter lim="400000"/>
          </a:ln>
        </p:spPr>
        <p:txBody>
          <a:bodyPr lIns="45719" rIns="45719">
            <a:spAutoFit/>
          </a:bodyPr>
          <a:lstStyle>
            <a:lvl1pPr>
              <a:lnSpc>
                <a:spcPct val="150000"/>
              </a:lnSpc>
              <a:defRPr sz="1200">
                <a:solidFill>
                  <a:srgbClr val="404040"/>
                </a:solidFill>
              </a:defRPr>
            </a:lvl1pPr>
          </a:lstStyle>
          <a:p>
            <a:r>
              <a:t>为 xv6 的文件系统添加大文件以及符号链接支持。</a:t>
            </a:r>
          </a:p>
        </p:txBody>
      </p:sp>
      <p:sp>
        <p:nvSpPr>
          <p:cNvPr id="476" name="TextBox 12"/>
          <p:cNvSpPr txBox="1"/>
          <p:nvPr/>
        </p:nvSpPr>
        <p:spPr>
          <a:xfrm>
            <a:off x="1736450" y="3179156"/>
            <a:ext cx="1300197" cy="1361441"/>
          </a:xfrm>
          <a:prstGeom prst="rect">
            <a:avLst/>
          </a:prstGeom>
          <a:ln w="12700">
            <a:miter lim="400000"/>
          </a:ln>
        </p:spPr>
        <p:txBody>
          <a:bodyPr lIns="45719" rIns="45719">
            <a:spAutoFit/>
          </a:bodyPr>
          <a:lstStyle>
            <a:lvl1pPr algn="ctr">
              <a:defRPr sz="3600" b="1">
                <a:solidFill>
                  <a:srgbClr val="F8F8F8"/>
                </a:solidFill>
              </a:defRPr>
            </a:lvl1pPr>
          </a:lstStyle>
          <a:p>
            <a:r>
              <a:t>研究方法</a:t>
            </a:r>
          </a:p>
        </p:txBody>
      </p:sp>
      <p:grpSp>
        <p:nvGrpSpPr>
          <p:cNvPr id="479" name="组合 12"/>
          <p:cNvGrpSpPr/>
          <p:nvPr/>
        </p:nvGrpSpPr>
        <p:grpSpPr>
          <a:xfrm>
            <a:off x="2386550" y="1721678"/>
            <a:ext cx="864098" cy="864098"/>
            <a:chOff x="0" y="0"/>
            <a:chExt cx="864096" cy="864096"/>
          </a:xfrm>
        </p:grpSpPr>
        <p:sp>
          <p:nvSpPr>
            <p:cNvPr id="477" name="椭圆 22"/>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78" name="TextBox 15"/>
            <p:cNvSpPr txBox="1"/>
            <p:nvPr/>
          </p:nvSpPr>
          <p:spPr>
            <a:xfrm>
              <a:off x="211876" y="202496"/>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t>0</a:t>
              </a:r>
              <a:r>
                <a:rPr lang="en-US"/>
                <a:t>9</a:t>
              </a:r>
              <a:endParaRPr lang="en-US"/>
            </a:p>
          </p:txBody>
        </p:sp>
      </p:grpSp>
      <p:grpSp>
        <p:nvGrpSpPr>
          <p:cNvPr id="482" name="组合 13"/>
          <p:cNvGrpSpPr/>
          <p:nvPr/>
        </p:nvGrpSpPr>
        <p:grpSpPr>
          <a:xfrm>
            <a:off x="3286650" y="2556780"/>
            <a:ext cx="864098" cy="864098"/>
            <a:chOff x="0" y="0"/>
            <a:chExt cx="864096" cy="864096"/>
          </a:xfrm>
        </p:grpSpPr>
        <p:sp>
          <p:nvSpPr>
            <p:cNvPr id="480" name="椭圆 20"/>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81" name="TextBox 18"/>
            <p:cNvSpPr txBox="1"/>
            <p:nvPr/>
          </p:nvSpPr>
          <p:spPr>
            <a:xfrm>
              <a:off x="217123" y="217526"/>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rPr lang="en-US"/>
                <a:t>10</a:t>
              </a:r>
              <a:endParaRPr lang="en-US"/>
            </a:p>
          </p:txBody>
        </p:sp>
      </p:grpSp>
      <p:grpSp>
        <p:nvGrpSpPr>
          <p:cNvPr id="485" name="组合 14"/>
          <p:cNvGrpSpPr/>
          <p:nvPr/>
        </p:nvGrpSpPr>
        <p:grpSpPr>
          <a:xfrm>
            <a:off x="3474354" y="3812426"/>
            <a:ext cx="864098" cy="864098"/>
            <a:chOff x="0" y="0"/>
            <a:chExt cx="864096" cy="864096"/>
          </a:xfrm>
        </p:grpSpPr>
        <p:sp>
          <p:nvSpPr>
            <p:cNvPr id="483" name="椭圆 18"/>
            <p:cNvSpPr/>
            <p:nvPr/>
          </p:nvSpPr>
          <p:spPr>
            <a:xfrm>
              <a:off x="0" y="0"/>
              <a:ext cx="864096" cy="864096"/>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400" b="1">
                  <a:solidFill>
                    <a:schemeClr val="accent1"/>
                  </a:solidFill>
                  <a:latin typeface="Arial" panose="020B0604020202020204"/>
                  <a:ea typeface="Arial" panose="020B0604020202020204"/>
                  <a:cs typeface="Arial" panose="020B0604020202020204"/>
                  <a:sym typeface="Arial" panose="020B0604020202020204"/>
                </a:defRPr>
              </a:pPr>
              <a:endParaRPr sz="1800"/>
            </a:p>
          </p:txBody>
        </p:sp>
        <p:sp>
          <p:nvSpPr>
            <p:cNvPr id="484" name="TextBox 21"/>
            <p:cNvSpPr txBox="1"/>
            <p:nvPr/>
          </p:nvSpPr>
          <p:spPr>
            <a:xfrm>
              <a:off x="207018" y="221604"/>
              <a:ext cx="466089" cy="459104"/>
            </a:xfrm>
            <a:prstGeom prst="rect">
              <a:avLst/>
            </a:prstGeom>
            <a:noFill/>
            <a:ln w="12700" cap="flat">
              <a:noFill/>
              <a:miter lim="400000"/>
            </a:ln>
            <a:effectLst/>
          </p:spPr>
          <p:txBody>
            <a:bodyPr wrap="none" lIns="45719" tIns="45719" rIns="45719" bIns="45719" numCol="1" anchor="ctr">
              <a:spAutoFit/>
            </a:bodyPr>
            <a:lstStyle>
              <a:lvl1pPr algn="ctr">
                <a:defRPr sz="2400" b="1">
                  <a:solidFill>
                    <a:schemeClr val="accent1"/>
                  </a:solidFill>
                </a:defRPr>
              </a:lvl1pPr>
            </a:lstStyle>
            <a:p>
              <a:r>
                <a:rPr lang="en-US"/>
                <a:t>11</a:t>
              </a:r>
              <a:endParaRPr lang="en-US"/>
            </a:p>
          </p:txBody>
        </p:sp>
      </p:grpSp>
      <p:sp>
        <p:nvSpPr>
          <p:cNvPr id="489" name="TextBox 4"/>
          <p:cNvSpPr txBox="1"/>
          <p:nvPr/>
        </p:nvSpPr>
        <p:spPr>
          <a:xfrm>
            <a:off x="5235883" y="2479668"/>
            <a:ext cx="960755"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err="1">
                <a:sym typeface="+mn-ea"/>
              </a:rPr>
              <a:t>mmap</a:t>
            </a:r>
            <a:endParaRPr lang="en-US" altLang="zh-CN" dirty="0">
              <a:sym typeface="+mn-ea"/>
            </a:endParaRPr>
          </a:p>
        </p:txBody>
      </p:sp>
      <p:sp>
        <p:nvSpPr>
          <p:cNvPr id="490" name="TextBox 5"/>
          <p:cNvSpPr txBox="1"/>
          <p:nvPr/>
        </p:nvSpPr>
        <p:spPr>
          <a:xfrm>
            <a:off x="5235883" y="2788754"/>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实现 </a:t>
            </a:r>
            <a:r>
              <a:rPr lang="en-US"/>
              <a:t>u</a:t>
            </a:r>
            <a:r>
              <a:t>nix 系统调用 mmap 的简单版：支持将文件映射到一片用户虚拟内存区域内，并且支持将对其的修改写回磁盘。</a:t>
            </a:r>
          </a:p>
        </p:txBody>
      </p:sp>
      <p:sp>
        <p:nvSpPr>
          <p:cNvPr id="491" name="TextBox 4"/>
          <p:cNvSpPr txBox="1"/>
          <p:nvPr/>
        </p:nvSpPr>
        <p:spPr>
          <a:xfrm>
            <a:off x="5235883" y="3721105"/>
            <a:ext cx="1550670" cy="368300"/>
          </a:xfrm>
          <a:prstGeom prst="rect">
            <a:avLst/>
          </a:prstGeom>
          <a:ln w="12700">
            <a:miter lim="400000"/>
          </a:ln>
        </p:spPr>
        <p:txBody>
          <a:bodyPr wrap="none" lIns="45719" rIns="45719">
            <a:spAutoFit/>
          </a:bodyPr>
          <a:lstStyle/>
          <a:p>
            <a:pPr algn="l">
              <a:defRPr b="1">
                <a:solidFill>
                  <a:schemeClr val="accent1"/>
                </a:solidFill>
              </a:defRPr>
            </a:pPr>
            <a:r>
              <a:t>■</a:t>
            </a:r>
            <a:r>
              <a:rPr lang="en-US" altLang="zh-CN" dirty="0">
                <a:sym typeface="+mn-ea"/>
              </a:rPr>
              <a:t>networking</a:t>
            </a:r>
            <a:endParaRPr lang="en-US" altLang="zh-CN" dirty="0">
              <a:sym typeface="+mn-ea"/>
            </a:endParaRPr>
          </a:p>
        </p:txBody>
      </p:sp>
      <p:sp>
        <p:nvSpPr>
          <p:cNvPr id="492" name="TextBox 5"/>
          <p:cNvSpPr txBox="1"/>
          <p:nvPr/>
        </p:nvSpPr>
        <p:spPr>
          <a:xfrm>
            <a:off x="5235883" y="4030191"/>
            <a:ext cx="6045732" cy="645160"/>
          </a:xfrm>
          <a:prstGeom prst="rect">
            <a:avLst/>
          </a:prstGeom>
          <a:ln w="12700">
            <a:miter lim="400000"/>
          </a:ln>
        </p:spPr>
        <p:txBody>
          <a:bodyPr lIns="45719" rIns="45719">
            <a:spAutoFit/>
          </a:bodyPr>
          <a:lstStyle>
            <a:lvl1pPr>
              <a:lnSpc>
                <a:spcPct val="150000"/>
              </a:lnSpc>
              <a:defRPr sz="1200">
                <a:solidFill>
                  <a:srgbClr val="404040"/>
                </a:solidFill>
              </a:defRPr>
            </a:lvl1pPr>
          </a:lstStyle>
          <a:p>
            <a:r>
              <a:t>熟悉系统驱动与外围设备的交互、内存映射寄存器与 DMA 数据传输，实现与 E1000 网卡交互的核心方法：transmit 与 recv。 </a:t>
            </a:r>
          </a:p>
        </p:txBody>
      </p:sp>
    </p:spTree>
  </p:cSld>
  <p:clrMapOvr>
    <a:masterClrMapping/>
  </p:clrMapOvr>
  <mc:AlternateContent xmlns:mc="http://schemas.openxmlformats.org/markup-compatibility/2006">
    <mc:Choice xmlns:p14="http://schemas.microsoft.com/office/powerpoint/2010/main" Requires="p14">
      <p:transition spd="slow" p14:dur="1200">
        <p:fade thruBlk="1"/>
      </p:transition>
    </mc:Choice>
    <mc:Fallback>
      <p:transition spd="slow">
        <p:fade thruBlk="1"/>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75" name="矩形 6"/>
          <p:cNvSpPr/>
          <p:nvPr/>
        </p:nvSpPr>
        <p:spPr>
          <a:xfrm>
            <a:off x="0" y="3950963"/>
            <a:ext cx="12192000" cy="2907036"/>
          </a:xfrm>
          <a:prstGeom prst="rect">
            <a:avLst/>
          </a:prstGeom>
          <a:solidFill>
            <a:srgbClr val="E7E6E6"/>
          </a:solidFill>
          <a:ln w="12700">
            <a:miter lim="400000"/>
          </a:ln>
        </p:spPr>
        <p:txBody>
          <a:bodyPr lIns="45719" rIns="45719" anchor="ctr"/>
          <a:lstStyle/>
          <a:p>
            <a:pPr algn="ctr">
              <a:defRPr>
                <a:solidFill>
                  <a:srgbClr val="FFFFFF"/>
                </a:solidFill>
              </a:defRPr>
            </a:pPr>
          </a:p>
        </p:txBody>
      </p:sp>
      <p:sp>
        <p:nvSpPr>
          <p:cNvPr id="276" name="标题 1"/>
          <p:cNvSpPr txBox="1">
            <a:spLocks noGrp="1"/>
          </p:cNvSpPr>
          <p:nvPr>
            <p:ph type="ctrTitle"/>
          </p:nvPr>
        </p:nvSpPr>
        <p:spPr>
          <a:xfrm>
            <a:off x="2214281" y="1411245"/>
            <a:ext cx="7763435" cy="1260059"/>
          </a:xfrm>
          <a:prstGeom prst="rect">
            <a:avLst/>
          </a:prstGeom>
        </p:spPr>
        <p:txBody>
          <a:bodyPr/>
          <a:lstStyle/>
          <a:p>
            <a:pPr algn="dist">
              <a:defRPr>
                <a:solidFill>
                  <a:srgbClr val="FFFFFF"/>
                </a:solidFill>
              </a:defRPr>
            </a:pPr>
            <a:r>
              <a:rPr lang="zh-CN" dirty="0"/>
              <a:t>感谢聆听</a:t>
            </a:r>
            <a:endParaRPr lang="zh-CN" dirty="0"/>
          </a:p>
        </p:txBody>
      </p:sp>
      <p:sp>
        <p:nvSpPr>
          <p:cNvPr id="277" name="副标题 2"/>
          <p:cNvSpPr txBox="1">
            <a:spLocks noGrp="1"/>
          </p:cNvSpPr>
          <p:nvPr>
            <p:ph type="subTitle" sz="quarter" idx="1"/>
          </p:nvPr>
        </p:nvSpPr>
        <p:spPr>
          <a:xfrm>
            <a:off x="1396254" y="4918495"/>
            <a:ext cx="9144000" cy="1655762"/>
          </a:xfrm>
          <a:prstGeom prst="rect">
            <a:avLst/>
          </a:prstGeom>
        </p:spPr>
        <p:txBody>
          <a:bodyPr/>
          <a:lstStyle/>
          <a:p>
            <a:pPr>
              <a:defRPr>
                <a:solidFill>
                  <a:schemeClr val="accent1"/>
                </a:solidFill>
              </a:defRPr>
            </a:pPr>
            <a:r>
              <a:rPr lang="zh-CN" altLang="en-US" dirty="0" smtClean="0"/>
              <a:t>答辩人：苏家铭</a:t>
            </a:r>
            <a:r>
              <a:rPr dirty="0" smtClean="0"/>
              <a:t>      </a:t>
            </a:r>
            <a:r>
              <a:rPr lang="zh-CN" altLang="en-US" dirty="0" smtClean="0"/>
              <a:t>指导老师：王冬青</a:t>
            </a:r>
            <a:endParaRPr lang="zh-CN" altLang="en-US" dirty="0" smtClean="0"/>
          </a:p>
          <a:p>
            <a:pPr>
              <a:defRPr>
                <a:solidFill>
                  <a:schemeClr val="accent1"/>
                </a:solidFill>
              </a:defRPr>
            </a:pPr>
            <a:endParaRPr dirty="0"/>
          </a:p>
          <a:p>
            <a:pPr>
              <a:defRPr>
                <a:solidFill>
                  <a:schemeClr val="accent1"/>
                </a:solidFill>
              </a:defRPr>
            </a:pPr>
            <a:r>
              <a:rPr lang="zh-CN" altLang="en-US" dirty="0"/>
              <a:t>二〇二三</a:t>
            </a:r>
            <a:r>
              <a:rPr dirty="0" smtClean="0"/>
              <a:t>年</a:t>
            </a:r>
            <a:r>
              <a:rPr lang="zh-CN" dirty="0" smtClean="0"/>
              <a:t>八月六日</a:t>
            </a:r>
            <a:endParaRPr lang="zh-CN" dirty="0" smtClean="0"/>
          </a:p>
        </p:txBody>
      </p:sp>
      <p:pic>
        <p:nvPicPr>
          <p:cNvPr id="280" name="班得瑞乐团 - childhood memory - bandari 童年" descr="班得瑞乐团 - childhood memory - bandari 童年"/>
          <p:cNvPicPr/>
          <p:nvPr>
            <a:audioFile r:link="rId1"/>
            <p:extLst>
              <p:ext uri="{DAA4B4D4-6D71-4841-9C94-3DE7FCFB9230}">
                <p14:media xmlns:p14="http://schemas.microsoft.com/office/powerpoint/2010/main" r:embed="rId2"/>
              </p:ext>
            </p:extLst>
          </p:nvPr>
        </p:nvPicPr>
        <p:blipFill>
          <a:blip r:embed="rId3"/>
          <a:stretch>
            <a:fillRect/>
          </a:stretch>
        </p:blipFill>
        <p:spPr>
          <a:xfrm>
            <a:off x="13025854" y="0"/>
            <a:ext cx="571501" cy="571500"/>
          </a:xfrm>
          <a:prstGeom prst="rect">
            <a:avLst/>
          </a:prstGeom>
          <a:ln w="12700">
            <a:miter lim="400000"/>
            <a:headEnd/>
            <a:tailEnd/>
          </a:ln>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0723" y="193220"/>
            <a:ext cx="1510552" cy="1510552"/>
          </a:xfrm>
          <a:prstGeom prst="rect">
            <a:avLst/>
          </a:prstGeom>
        </p:spPr>
      </p:pic>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1822" fill="hold"/>
                                        <p:tgtEl>
                                          <p:spTgt spid="28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cTn>
                <p:tgtEl>
                  <p:spTgt spid="280"/>
                </p:tgtEl>
              </p:cMediaNode>
            </p:audio>
          </p:childTnLst>
        </p:cTn>
      </p:par>
    </p:tnLst>
  </p:timing>
</p:sld>
</file>

<file path=ppt/tags/tag1.xml><?xml version="1.0" encoding="utf-8"?>
<p:tagLst xmlns:p="http://schemas.openxmlformats.org/presentationml/2006/main">
  <p:tag name="KSO_WPP_MARK_KEY" val="63889d8e-d402-46e0-9d0e-ae54ece613d1"/>
  <p:tag name="COMMONDATA" val="eyJoZGlkIjoiNGU1NDE0OTEzMGZlNGI2OTgwYTZjMTc0ODUxODcxYmIifQ=="/>
</p:tagLst>
</file>

<file path=ppt/theme/theme1.xml><?xml version="1.0" encoding="utf-8"?>
<a:theme xmlns:a="http://schemas.openxmlformats.org/drawingml/2006/main" name="Office 主题​​">
  <a:themeElements>
    <a:clrScheme name="Office 主题​​">
      <a:dk1>
        <a:srgbClr val="000000"/>
      </a:dk1>
      <a:lt1>
        <a:srgbClr val="E7E6E6"/>
      </a:lt1>
      <a:dk2>
        <a:srgbClr val="A7A7A7"/>
      </a:dk2>
      <a:lt2>
        <a:srgbClr val="535353"/>
      </a:lt2>
      <a:accent1>
        <a:srgbClr val="1E426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1E426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微软雅黑" panose="020B0503020204020204" charset="-122"/>
            <a:sym typeface="微软雅黑" panose="020B050302020402020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985</Words>
  <Application>WPS 演示</Application>
  <PresentationFormat>宽屏</PresentationFormat>
  <Paragraphs>126</Paragraphs>
  <Slides>7</Slides>
  <Notes>0</Notes>
  <HiddenSlides>0</HiddenSlides>
  <MMClips>2</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7</vt:i4>
      </vt:variant>
    </vt:vector>
  </HeadingPairs>
  <TitlesOfParts>
    <vt:vector size="21" baseType="lpstr">
      <vt:lpstr>Arial</vt:lpstr>
      <vt:lpstr>宋体</vt:lpstr>
      <vt:lpstr>Wingdings</vt:lpstr>
      <vt:lpstr>微软雅黑</vt:lpstr>
      <vt:lpstr>Arial</vt:lpstr>
      <vt:lpstr>Lato Hairline</vt:lpstr>
      <vt:lpstr>Segoe Print</vt:lpstr>
      <vt:lpstr>Lato Light</vt:lpstr>
      <vt:lpstr>Lato Regular</vt:lpstr>
      <vt:lpstr>等线</vt:lpstr>
      <vt:lpstr>造字工房尚雅体演示版常规体</vt:lpstr>
      <vt:lpstr>Impact</vt:lpstr>
      <vt:lpstr>Arial Unicode MS</vt:lpstr>
      <vt:lpstr>Office 主题​​</vt:lpstr>
      <vt:lpstr>2023操作系统课程设计答辩</vt:lpstr>
      <vt:lpstr>PowerPoint 演示文稿</vt:lpstr>
      <vt:lpstr>01  环境配置</vt:lpstr>
      <vt:lpstr>02  实验介绍</vt:lpstr>
      <vt:lpstr>02  实验介绍</vt:lpstr>
      <vt:lpstr>02  实验介绍</vt:lpstr>
      <vt:lpstr>感谢聆听</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同济大学PPT模板</dc:title>
  <dc:creator/>
  <cp:lastModifiedBy>梦溪凤翔</cp:lastModifiedBy>
  <cp:revision>12</cp:revision>
  <dcterms:created xsi:type="dcterms:W3CDTF">2023-08-04T08:50:00Z</dcterms:created>
  <dcterms:modified xsi:type="dcterms:W3CDTF">2023-08-06T05:23:05Z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B72C7E828BB14DEDBCAE3903711B21A8_12</vt:lpwstr>
  </property>
  <property fmtid="{D5CDD505-2E9C-101B-9397-08002B2CF9AE}" pid="3" name="KSOProductBuildVer">
    <vt:lpwstr>2052-11.1.0.14309</vt:lpwstr>
  </property>
</Properties>
</file>